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48"/>
  </p:notesMasterIdLst>
  <p:sldIdLst>
    <p:sldId id="257" r:id="rId2"/>
    <p:sldId id="294" r:id="rId3"/>
    <p:sldId id="278" r:id="rId4"/>
    <p:sldId id="280" r:id="rId5"/>
    <p:sldId id="305" r:id="rId6"/>
    <p:sldId id="281" r:id="rId7"/>
    <p:sldId id="304" r:id="rId8"/>
    <p:sldId id="306" r:id="rId9"/>
    <p:sldId id="307" r:id="rId10"/>
    <p:sldId id="308" r:id="rId11"/>
    <p:sldId id="330" r:id="rId12"/>
    <p:sldId id="332" r:id="rId13"/>
    <p:sldId id="331" r:id="rId14"/>
    <p:sldId id="286" r:id="rId15"/>
    <p:sldId id="309" r:id="rId16"/>
    <p:sldId id="287" r:id="rId17"/>
    <p:sldId id="303" r:id="rId18"/>
    <p:sldId id="310" r:id="rId19"/>
    <p:sldId id="288" r:id="rId20"/>
    <p:sldId id="313" r:id="rId21"/>
    <p:sldId id="314" r:id="rId22"/>
    <p:sldId id="322" r:id="rId23"/>
    <p:sldId id="321" r:id="rId24"/>
    <p:sldId id="320" r:id="rId25"/>
    <p:sldId id="311" r:id="rId26"/>
    <p:sldId id="289" r:id="rId27"/>
    <p:sldId id="324" r:id="rId28"/>
    <p:sldId id="333" r:id="rId29"/>
    <p:sldId id="334" r:id="rId30"/>
    <p:sldId id="335" r:id="rId31"/>
    <p:sldId id="336" r:id="rId32"/>
    <p:sldId id="337" r:id="rId33"/>
    <p:sldId id="338" r:id="rId34"/>
    <p:sldId id="296" r:id="rId35"/>
    <p:sldId id="295" r:id="rId36"/>
    <p:sldId id="325" r:id="rId37"/>
    <p:sldId id="323" r:id="rId38"/>
    <p:sldId id="340" r:id="rId39"/>
    <p:sldId id="329" r:id="rId40"/>
    <p:sldId id="318" r:id="rId41"/>
    <p:sldId id="326" r:id="rId42"/>
    <p:sldId id="339" r:id="rId43"/>
    <p:sldId id="319" r:id="rId44"/>
    <p:sldId id="258" r:id="rId45"/>
    <p:sldId id="298" r:id="rId46"/>
    <p:sldId id="29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71569" autoAdjust="0"/>
  </p:normalViewPr>
  <p:slideViewPr>
    <p:cSldViewPr snapToGrid="0">
      <p:cViewPr varScale="1">
        <p:scale>
          <a:sx n="80" d="100"/>
          <a:sy n="80" d="100"/>
        </p:scale>
        <p:origin x="1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4" Type="http://schemas.openxmlformats.org/officeDocument/2006/relationships/image" Target="../media/image5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4" Type="http://schemas.openxmlformats.org/officeDocument/2006/relationships/image" Target="../media/image5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38B042-259B-4FCF-B86C-67D0FB492E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6917275-C5D9-424A-82AD-329C9011B019}">
      <dgm:prSet/>
      <dgm:spPr/>
      <dgm:t>
        <a:bodyPr/>
        <a:lstStyle/>
        <a:p>
          <a:r>
            <a:rPr lang="en-US" b="0" i="0" dirty="0"/>
            <a:t>UTK Dataset and Real Time Webcam Data</a:t>
          </a:r>
          <a:endParaRPr lang="en-US" dirty="0"/>
        </a:p>
      </dgm:t>
    </dgm:pt>
    <dgm:pt modelId="{148C2648-D756-48A6-BA02-5DB8F2924D5B}" type="parTrans" cxnId="{A57D3E70-2C8A-4CAB-84A2-D50B3D6F31FD}">
      <dgm:prSet/>
      <dgm:spPr/>
      <dgm:t>
        <a:bodyPr/>
        <a:lstStyle/>
        <a:p>
          <a:endParaRPr lang="en-US"/>
        </a:p>
      </dgm:t>
    </dgm:pt>
    <dgm:pt modelId="{30F46482-8E50-4613-88D0-4885E94E4D12}" type="sibTrans" cxnId="{A57D3E70-2C8A-4CAB-84A2-D50B3D6F31FD}">
      <dgm:prSet/>
      <dgm:spPr/>
      <dgm:t>
        <a:bodyPr/>
        <a:lstStyle/>
        <a:p>
          <a:endParaRPr lang="en-US"/>
        </a:p>
      </dgm:t>
    </dgm:pt>
    <dgm:pt modelId="{68790A37-6FD2-438A-8B89-789EEAB15151}">
      <dgm:prSet/>
      <dgm:spPr/>
      <dgm:t>
        <a:bodyPr/>
        <a:lstStyle/>
        <a:p>
          <a:r>
            <a:rPr lang="en-US" b="0" i="0" dirty="0"/>
            <a:t>20K+ Face images</a:t>
          </a:r>
          <a:endParaRPr lang="en-US" dirty="0"/>
        </a:p>
      </dgm:t>
    </dgm:pt>
    <dgm:pt modelId="{D6948FA5-6260-44E8-9B29-D70A309CE90D}" type="parTrans" cxnId="{5D5244AA-A125-4A16-BB81-3E9189006B23}">
      <dgm:prSet/>
      <dgm:spPr/>
      <dgm:t>
        <a:bodyPr/>
        <a:lstStyle/>
        <a:p>
          <a:endParaRPr lang="en-US"/>
        </a:p>
      </dgm:t>
    </dgm:pt>
    <dgm:pt modelId="{22F16D75-BA35-4840-8F8C-C8A6F3925842}" type="sibTrans" cxnId="{5D5244AA-A125-4A16-BB81-3E9189006B23}">
      <dgm:prSet/>
      <dgm:spPr/>
      <dgm:t>
        <a:bodyPr/>
        <a:lstStyle/>
        <a:p>
          <a:endParaRPr lang="en-US"/>
        </a:p>
      </dgm:t>
    </dgm:pt>
    <dgm:pt modelId="{92DE6E11-9E2D-4666-B71E-53433F0805B0}">
      <dgm:prSet/>
      <dgm:spPr/>
      <dgm:t>
        <a:bodyPr/>
        <a:lstStyle/>
        <a:p>
          <a:r>
            <a:rPr lang="en-US" b="0" i="0" dirty="0"/>
            <a:t>Images are labelled by age, gender, and ethnicity</a:t>
          </a:r>
          <a:endParaRPr lang="en-US" dirty="0"/>
        </a:p>
      </dgm:t>
    </dgm:pt>
    <dgm:pt modelId="{8B40C206-253B-4524-A3F3-032B75DF8E64}" type="parTrans" cxnId="{66145CC8-BBD2-49E3-8C1F-A63F8ECA87B4}">
      <dgm:prSet/>
      <dgm:spPr/>
      <dgm:t>
        <a:bodyPr/>
        <a:lstStyle/>
        <a:p>
          <a:endParaRPr lang="en-US"/>
        </a:p>
      </dgm:t>
    </dgm:pt>
    <dgm:pt modelId="{C609A4E3-BA26-4466-AEDE-780ECE79C554}" type="sibTrans" cxnId="{66145CC8-BBD2-49E3-8C1F-A63F8ECA87B4}">
      <dgm:prSet/>
      <dgm:spPr/>
      <dgm:t>
        <a:bodyPr/>
        <a:lstStyle/>
        <a:p>
          <a:endParaRPr lang="en-US"/>
        </a:p>
      </dgm:t>
    </dgm:pt>
    <dgm:pt modelId="{CE4702D5-DA6A-47C3-8EAF-1A673BC6FC75}">
      <dgm:prSet/>
      <dgm:spPr/>
      <dgm:t>
        <a:bodyPr/>
        <a:lstStyle/>
        <a:p>
          <a:r>
            <a:rPr lang="en-US" b="0" i="0" dirty="0"/>
            <a:t>Age span ranges from 0-116 years old</a:t>
          </a:r>
          <a:endParaRPr lang="en-US" dirty="0"/>
        </a:p>
      </dgm:t>
    </dgm:pt>
    <dgm:pt modelId="{BC27954F-539E-4296-AE91-602008190212}" type="parTrans" cxnId="{855D3B52-4F52-4C14-BD20-D84EB7DB2C4C}">
      <dgm:prSet/>
      <dgm:spPr/>
      <dgm:t>
        <a:bodyPr/>
        <a:lstStyle/>
        <a:p>
          <a:endParaRPr lang="en-US"/>
        </a:p>
      </dgm:t>
    </dgm:pt>
    <dgm:pt modelId="{D90FB736-4E80-495C-BA28-2EBF034C52F7}" type="sibTrans" cxnId="{855D3B52-4F52-4C14-BD20-D84EB7DB2C4C}">
      <dgm:prSet/>
      <dgm:spPr/>
      <dgm:t>
        <a:bodyPr/>
        <a:lstStyle/>
        <a:p>
          <a:endParaRPr lang="en-US"/>
        </a:p>
      </dgm:t>
    </dgm:pt>
    <dgm:pt modelId="{A0D5BF7C-02C1-44D5-88FD-28E91D8887FB}">
      <dgm:prSet/>
      <dgm:spPr/>
      <dgm:t>
        <a:bodyPr/>
        <a:lstStyle/>
        <a:p>
          <a:r>
            <a:rPr lang="en-US" b="0" i="0"/>
            <a:t>The images cover large variation in pose, facial expression, illumination, occlusion, resolution, etc</a:t>
          </a:r>
          <a:endParaRPr lang="en-US"/>
        </a:p>
      </dgm:t>
    </dgm:pt>
    <dgm:pt modelId="{444293F6-3125-44AA-B39E-3C973825C4FA}" type="parTrans" cxnId="{B11D6B37-9E58-4735-B07E-7E3BBFC0D32F}">
      <dgm:prSet/>
      <dgm:spPr/>
      <dgm:t>
        <a:bodyPr/>
        <a:lstStyle/>
        <a:p>
          <a:endParaRPr lang="en-US"/>
        </a:p>
      </dgm:t>
    </dgm:pt>
    <dgm:pt modelId="{358EA4CD-C4CA-46D0-AAE3-4CE3477F9142}" type="sibTrans" cxnId="{B11D6B37-9E58-4735-B07E-7E3BBFC0D32F}">
      <dgm:prSet/>
      <dgm:spPr/>
      <dgm:t>
        <a:bodyPr/>
        <a:lstStyle/>
        <a:p>
          <a:endParaRPr lang="en-US"/>
        </a:p>
      </dgm:t>
    </dgm:pt>
    <dgm:pt modelId="{53044482-6EC5-4C65-A8C7-94514D6A3720}" type="pres">
      <dgm:prSet presAssocID="{FB38B042-259B-4FCF-B86C-67D0FB492EAA}" presName="root" presStyleCnt="0">
        <dgm:presLayoutVars>
          <dgm:dir/>
          <dgm:resizeHandles val="exact"/>
        </dgm:presLayoutVars>
      </dgm:prSet>
      <dgm:spPr/>
    </dgm:pt>
    <dgm:pt modelId="{BAD820D5-B527-4FC7-B023-52D239219A46}" type="pres">
      <dgm:prSet presAssocID="{E6917275-C5D9-424A-82AD-329C9011B019}" presName="compNode" presStyleCnt="0"/>
      <dgm:spPr/>
    </dgm:pt>
    <dgm:pt modelId="{8E36F43D-5BE1-4076-818F-874C202DC0D6}" type="pres">
      <dgm:prSet presAssocID="{E6917275-C5D9-424A-82AD-329C9011B019}" presName="bgRect" presStyleLbl="bgShp" presStyleIdx="0" presStyleCnt="5"/>
      <dgm:spPr/>
    </dgm:pt>
    <dgm:pt modelId="{2838F54D-3430-4A39-B455-71D6C00FCF8A}" type="pres">
      <dgm:prSet presAssocID="{E6917275-C5D9-424A-82AD-329C9011B01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91EC5E8-A236-4D19-A12F-6801A1F3F894}" type="pres">
      <dgm:prSet presAssocID="{E6917275-C5D9-424A-82AD-329C9011B019}" presName="spaceRect" presStyleCnt="0"/>
      <dgm:spPr/>
    </dgm:pt>
    <dgm:pt modelId="{894219AE-5B63-4618-A57C-1B9DD52D1D02}" type="pres">
      <dgm:prSet presAssocID="{E6917275-C5D9-424A-82AD-329C9011B019}" presName="parTx" presStyleLbl="revTx" presStyleIdx="0" presStyleCnt="5">
        <dgm:presLayoutVars>
          <dgm:chMax val="0"/>
          <dgm:chPref val="0"/>
        </dgm:presLayoutVars>
      </dgm:prSet>
      <dgm:spPr/>
    </dgm:pt>
    <dgm:pt modelId="{36AC8409-E35C-441E-A722-B2A0C3994BC1}" type="pres">
      <dgm:prSet presAssocID="{30F46482-8E50-4613-88D0-4885E94E4D12}" presName="sibTrans" presStyleCnt="0"/>
      <dgm:spPr/>
    </dgm:pt>
    <dgm:pt modelId="{C1C61CBA-C70A-4E00-BFB8-EB5E0D747037}" type="pres">
      <dgm:prSet presAssocID="{68790A37-6FD2-438A-8B89-789EEAB15151}" presName="compNode" presStyleCnt="0"/>
      <dgm:spPr/>
    </dgm:pt>
    <dgm:pt modelId="{80DBB5F9-6962-47BC-AC4E-C6D24D5B93AD}" type="pres">
      <dgm:prSet presAssocID="{68790A37-6FD2-438A-8B89-789EEAB15151}" presName="bgRect" presStyleLbl="bgShp" presStyleIdx="1" presStyleCnt="5"/>
      <dgm:spPr/>
    </dgm:pt>
    <dgm:pt modelId="{B3CED1F5-96B3-4275-B9C4-32D5A186F552}" type="pres">
      <dgm:prSet presAssocID="{68790A37-6FD2-438A-8B89-789EEAB1515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2EA23F0B-4570-45A1-810F-9724715B03FC}" type="pres">
      <dgm:prSet presAssocID="{68790A37-6FD2-438A-8B89-789EEAB15151}" presName="spaceRect" presStyleCnt="0"/>
      <dgm:spPr/>
    </dgm:pt>
    <dgm:pt modelId="{1BED01CE-58A7-41E9-8C71-3A77E95DFC3A}" type="pres">
      <dgm:prSet presAssocID="{68790A37-6FD2-438A-8B89-789EEAB15151}" presName="parTx" presStyleLbl="revTx" presStyleIdx="1" presStyleCnt="5">
        <dgm:presLayoutVars>
          <dgm:chMax val="0"/>
          <dgm:chPref val="0"/>
        </dgm:presLayoutVars>
      </dgm:prSet>
      <dgm:spPr/>
    </dgm:pt>
    <dgm:pt modelId="{C2F1CE94-4999-49BF-8249-9BCFD0D387F3}" type="pres">
      <dgm:prSet presAssocID="{22F16D75-BA35-4840-8F8C-C8A6F3925842}" presName="sibTrans" presStyleCnt="0"/>
      <dgm:spPr/>
    </dgm:pt>
    <dgm:pt modelId="{4BDFBC8E-95CB-4F18-8ECD-2D10670DF081}" type="pres">
      <dgm:prSet presAssocID="{92DE6E11-9E2D-4666-B71E-53433F0805B0}" presName="compNode" presStyleCnt="0"/>
      <dgm:spPr/>
    </dgm:pt>
    <dgm:pt modelId="{094B2D9C-89F8-4CA0-A349-394F1AAF301B}" type="pres">
      <dgm:prSet presAssocID="{92DE6E11-9E2D-4666-B71E-53433F0805B0}" presName="bgRect" presStyleLbl="bgShp" presStyleIdx="2" presStyleCnt="5"/>
      <dgm:spPr/>
    </dgm:pt>
    <dgm:pt modelId="{AC71C04E-1A14-4C28-BE3D-CDD3EBFB905B}" type="pres">
      <dgm:prSet presAssocID="{92DE6E11-9E2D-4666-B71E-53433F0805B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mono"/>
        </a:ext>
      </dgm:extLst>
    </dgm:pt>
    <dgm:pt modelId="{772C6D3C-EEAA-47A5-8532-AB91DEC4C7F4}" type="pres">
      <dgm:prSet presAssocID="{92DE6E11-9E2D-4666-B71E-53433F0805B0}" presName="spaceRect" presStyleCnt="0"/>
      <dgm:spPr/>
    </dgm:pt>
    <dgm:pt modelId="{0CD41AC5-018B-472C-9CFB-8C0E27C653A3}" type="pres">
      <dgm:prSet presAssocID="{92DE6E11-9E2D-4666-B71E-53433F0805B0}" presName="parTx" presStyleLbl="revTx" presStyleIdx="2" presStyleCnt="5">
        <dgm:presLayoutVars>
          <dgm:chMax val="0"/>
          <dgm:chPref val="0"/>
        </dgm:presLayoutVars>
      </dgm:prSet>
      <dgm:spPr/>
    </dgm:pt>
    <dgm:pt modelId="{4816A16D-5E09-4579-A173-DFAF8719FAFF}" type="pres">
      <dgm:prSet presAssocID="{C609A4E3-BA26-4466-AEDE-780ECE79C554}" presName="sibTrans" presStyleCnt="0"/>
      <dgm:spPr/>
    </dgm:pt>
    <dgm:pt modelId="{6CB721A6-57A8-4FBC-9862-EFBD3D61EA32}" type="pres">
      <dgm:prSet presAssocID="{CE4702D5-DA6A-47C3-8EAF-1A673BC6FC75}" presName="compNode" presStyleCnt="0"/>
      <dgm:spPr/>
    </dgm:pt>
    <dgm:pt modelId="{9F71A4D3-F517-40C3-8267-A1684305D022}" type="pres">
      <dgm:prSet presAssocID="{CE4702D5-DA6A-47C3-8EAF-1A673BC6FC75}" presName="bgRect" presStyleLbl="bgShp" presStyleIdx="3" presStyleCnt="5"/>
      <dgm:spPr/>
    </dgm:pt>
    <dgm:pt modelId="{FDBF4076-4D38-42CE-86BB-582842C60513}" type="pres">
      <dgm:prSet presAssocID="{CE4702D5-DA6A-47C3-8EAF-1A673BC6FC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57094D34-FE9A-497A-B884-C59C02E784EE}" type="pres">
      <dgm:prSet presAssocID="{CE4702D5-DA6A-47C3-8EAF-1A673BC6FC75}" presName="spaceRect" presStyleCnt="0"/>
      <dgm:spPr/>
    </dgm:pt>
    <dgm:pt modelId="{FA498853-8E6F-40E9-B442-221329268BBE}" type="pres">
      <dgm:prSet presAssocID="{CE4702D5-DA6A-47C3-8EAF-1A673BC6FC75}" presName="parTx" presStyleLbl="revTx" presStyleIdx="3" presStyleCnt="5">
        <dgm:presLayoutVars>
          <dgm:chMax val="0"/>
          <dgm:chPref val="0"/>
        </dgm:presLayoutVars>
      </dgm:prSet>
      <dgm:spPr/>
    </dgm:pt>
    <dgm:pt modelId="{87A1EE50-9A90-4872-84BA-09CB618AD33C}" type="pres">
      <dgm:prSet presAssocID="{D90FB736-4E80-495C-BA28-2EBF034C52F7}" presName="sibTrans" presStyleCnt="0"/>
      <dgm:spPr/>
    </dgm:pt>
    <dgm:pt modelId="{A9FF9695-5D2B-4B25-B258-7D689FFAB456}" type="pres">
      <dgm:prSet presAssocID="{A0D5BF7C-02C1-44D5-88FD-28E91D8887FB}" presName="compNode" presStyleCnt="0"/>
      <dgm:spPr/>
    </dgm:pt>
    <dgm:pt modelId="{9340DD36-7B71-46A5-ADAE-3350D3E5DD6E}" type="pres">
      <dgm:prSet presAssocID="{A0D5BF7C-02C1-44D5-88FD-28E91D8887FB}" presName="bgRect" presStyleLbl="bgShp" presStyleIdx="4" presStyleCnt="5"/>
      <dgm:spPr/>
    </dgm:pt>
    <dgm:pt modelId="{E99EE376-E530-4569-938E-AD88E423933F}" type="pres">
      <dgm:prSet presAssocID="{A0D5BF7C-02C1-44D5-88FD-28E91D8887F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BB2BCB71-60C6-457C-8EB5-CA3F0798E469}" type="pres">
      <dgm:prSet presAssocID="{A0D5BF7C-02C1-44D5-88FD-28E91D8887FB}" presName="spaceRect" presStyleCnt="0"/>
      <dgm:spPr/>
    </dgm:pt>
    <dgm:pt modelId="{534B1F44-EB2F-4EB9-9832-D6677F71368F}" type="pres">
      <dgm:prSet presAssocID="{A0D5BF7C-02C1-44D5-88FD-28E91D8887F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11D6B37-9E58-4735-B07E-7E3BBFC0D32F}" srcId="{FB38B042-259B-4FCF-B86C-67D0FB492EAA}" destId="{A0D5BF7C-02C1-44D5-88FD-28E91D8887FB}" srcOrd="4" destOrd="0" parTransId="{444293F6-3125-44AA-B39E-3C973825C4FA}" sibTransId="{358EA4CD-C4CA-46D0-AAE3-4CE3477F9142}"/>
    <dgm:cxn modelId="{855D3B52-4F52-4C14-BD20-D84EB7DB2C4C}" srcId="{FB38B042-259B-4FCF-B86C-67D0FB492EAA}" destId="{CE4702D5-DA6A-47C3-8EAF-1A673BC6FC75}" srcOrd="3" destOrd="0" parTransId="{BC27954F-539E-4296-AE91-602008190212}" sibTransId="{D90FB736-4E80-495C-BA28-2EBF034C52F7}"/>
    <dgm:cxn modelId="{D8DAB65F-AFAB-4850-9E09-CE2982CC973C}" type="presOf" srcId="{A0D5BF7C-02C1-44D5-88FD-28E91D8887FB}" destId="{534B1F44-EB2F-4EB9-9832-D6677F71368F}" srcOrd="0" destOrd="0" presId="urn:microsoft.com/office/officeart/2018/2/layout/IconVerticalSolidList"/>
    <dgm:cxn modelId="{19CD4A62-45D5-41A6-854A-03696F553FA8}" type="presOf" srcId="{CE4702D5-DA6A-47C3-8EAF-1A673BC6FC75}" destId="{FA498853-8E6F-40E9-B442-221329268BBE}" srcOrd="0" destOrd="0" presId="urn:microsoft.com/office/officeart/2018/2/layout/IconVerticalSolidList"/>
    <dgm:cxn modelId="{A57D3E70-2C8A-4CAB-84A2-D50B3D6F31FD}" srcId="{FB38B042-259B-4FCF-B86C-67D0FB492EAA}" destId="{E6917275-C5D9-424A-82AD-329C9011B019}" srcOrd="0" destOrd="0" parTransId="{148C2648-D756-48A6-BA02-5DB8F2924D5B}" sibTransId="{30F46482-8E50-4613-88D0-4885E94E4D12}"/>
    <dgm:cxn modelId="{A0666684-1D52-40EC-A1EF-AB985BAAF8D4}" type="presOf" srcId="{E6917275-C5D9-424A-82AD-329C9011B019}" destId="{894219AE-5B63-4618-A57C-1B9DD52D1D02}" srcOrd="0" destOrd="0" presId="urn:microsoft.com/office/officeart/2018/2/layout/IconVerticalSolidList"/>
    <dgm:cxn modelId="{5D5244AA-A125-4A16-BB81-3E9189006B23}" srcId="{FB38B042-259B-4FCF-B86C-67D0FB492EAA}" destId="{68790A37-6FD2-438A-8B89-789EEAB15151}" srcOrd="1" destOrd="0" parTransId="{D6948FA5-6260-44E8-9B29-D70A309CE90D}" sibTransId="{22F16D75-BA35-4840-8F8C-C8A6F3925842}"/>
    <dgm:cxn modelId="{6FC503B0-2C0B-4150-8FBA-A09471ED12A2}" type="presOf" srcId="{68790A37-6FD2-438A-8B89-789EEAB15151}" destId="{1BED01CE-58A7-41E9-8C71-3A77E95DFC3A}" srcOrd="0" destOrd="0" presId="urn:microsoft.com/office/officeart/2018/2/layout/IconVerticalSolidList"/>
    <dgm:cxn modelId="{49F9BCB7-01B4-43DC-B9FA-D9496098A332}" type="presOf" srcId="{FB38B042-259B-4FCF-B86C-67D0FB492EAA}" destId="{53044482-6EC5-4C65-A8C7-94514D6A3720}" srcOrd="0" destOrd="0" presId="urn:microsoft.com/office/officeart/2018/2/layout/IconVerticalSolidList"/>
    <dgm:cxn modelId="{66145CC8-BBD2-49E3-8C1F-A63F8ECA87B4}" srcId="{FB38B042-259B-4FCF-B86C-67D0FB492EAA}" destId="{92DE6E11-9E2D-4666-B71E-53433F0805B0}" srcOrd="2" destOrd="0" parTransId="{8B40C206-253B-4524-A3F3-032B75DF8E64}" sibTransId="{C609A4E3-BA26-4466-AEDE-780ECE79C554}"/>
    <dgm:cxn modelId="{5BBC54F8-0378-4451-8AC7-F34E082D5D5A}" type="presOf" srcId="{92DE6E11-9E2D-4666-B71E-53433F0805B0}" destId="{0CD41AC5-018B-472C-9CFB-8C0E27C653A3}" srcOrd="0" destOrd="0" presId="urn:microsoft.com/office/officeart/2018/2/layout/IconVerticalSolidList"/>
    <dgm:cxn modelId="{BDFF55A8-9521-4452-86F0-61F53E4C4AA3}" type="presParOf" srcId="{53044482-6EC5-4C65-A8C7-94514D6A3720}" destId="{BAD820D5-B527-4FC7-B023-52D239219A46}" srcOrd="0" destOrd="0" presId="urn:microsoft.com/office/officeart/2018/2/layout/IconVerticalSolidList"/>
    <dgm:cxn modelId="{21DFA47F-84C4-4E93-B8C2-98002B5812C3}" type="presParOf" srcId="{BAD820D5-B527-4FC7-B023-52D239219A46}" destId="{8E36F43D-5BE1-4076-818F-874C202DC0D6}" srcOrd="0" destOrd="0" presId="urn:microsoft.com/office/officeart/2018/2/layout/IconVerticalSolidList"/>
    <dgm:cxn modelId="{EE728F8D-D03A-4C07-B741-383540031D51}" type="presParOf" srcId="{BAD820D5-B527-4FC7-B023-52D239219A46}" destId="{2838F54D-3430-4A39-B455-71D6C00FCF8A}" srcOrd="1" destOrd="0" presId="urn:microsoft.com/office/officeart/2018/2/layout/IconVerticalSolidList"/>
    <dgm:cxn modelId="{63BE77D4-BCDD-4FE6-8D79-3524042885BE}" type="presParOf" srcId="{BAD820D5-B527-4FC7-B023-52D239219A46}" destId="{491EC5E8-A236-4D19-A12F-6801A1F3F894}" srcOrd="2" destOrd="0" presId="urn:microsoft.com/office/officeart/2018/2/layout/IconVerticalSolidList"/>
    <dgm:cxn modelId="{7344FE05-F9E3-4A24-AE48-C04337F50FEC}" type="presParOf" srcId="{BAD820D5-B527-4FC7-B023-52D239219A46}" destId="{894219AE-5B63-4618-A57C-1B9DD52D1D02}" srcOrd="3" destOrd="0" presId="urn:microsoft.com/office/officeart/2018/2/layout/IconVerticalSolidList"/>
    <dgm:cxn modelId="{0596D900-092C-437C-8A7E-DA594B66961C}" type="presParOf" srcId="{53044482-6EC5-4C65-A8C7-94514D6A3720}" destId="{36AC8409-E35C-441E-A722-B2A0C3994BC1}" srcOrd="1" destOrd="0" presId="urn:microsoft.com/office/officeart/2018/2/layout/IconVerticalSolidList"/>
    <dgm:cxn modelId="{01A439C4-B475-46DD-BCA0-194FAF88005E}" type="presParOf" srcId="{53044482-6EC5-4C65-A8C7-94514D6A3720}" destId="{C1C61CBA-C70A-4E00-BFB8-EB5E0D747037}" srcOrd="2" destOrd="0" presId="urn:microsoft.com/office/officeart/2018/2/layout/IconVerticalSolidList"/>
    <dgm:cxn modelId="{A2CE3405-3060-49D9-BDF7-B580BE0DAFCA}" type="presParOf" srcId="{C1C61CBA-C70A-4E00-BFB8-EB5E0D747037}" destId="{80DBB5F9-6962-47BC-AC4E-C6D24D5B93AD}" srcOrd="0" destOrd="0" presId="urn:microsoft.com/office/officeart/2018/2/layout/IconVerticalSolidList"/>
    <dgm:cxn modelId="{EDCBFAAE-5B59-4E8B-A51C-170A34521B02}" type="presParOf" srcId="{C1C61CBA-C70A-4E00-BFB8-EB5E0D747037}" destId="{B3CED1F5-96B3-4275-B9C4-32D5A186F552}" srcOrd="1" destOrd="0" presId="urn:microsoft.com/office/officeart/2018/2/layout/IconVerticalSolidList"/>
    <dgm:cxn modelId="{71D2BECD-A00C-4F37-A4AA-55458FE2C3D8}" type="presParOf" srcId="{C1C61CBA-C70A-4E00-BFB8-EB5E0D747037}" destId="{2EA23F0B-4570-45A1-810F-9724715B03FC}" srcOrd="2" destOrd="0" presId="urn:microsoft.com/office/officeart/2018/2/layout/IconVerticalSolidList"/>
    <dgm:cxn modelId="{9FA8A82C-DBE9-4004-8294-CFA9AC6C85F5}" type="presParOf" srcId="{C1C61CBA-C70A-4E00-BFB8-EB5E0D747037}" destId="{1BED01CE-58A7-41E9-8C71-3A77E95DFC3A}" srcOrd="3" destOrd="0" presId="urn:microsoft.com/office/officeart/2018/2/layout/IconVerticalSolidList"/>
    <dgm:cxn modelId="{B5266B8F-E3BF-47A4-A1F9-440B746A4979}" type="presParOf" srcId="{53044482-6EC5-4C65-A8C7-94514D6A3720}" destId="{C2F1CE94-4999-49BF-8249-9BCFD0D387F3}" srcOrd="3" destOrd="0" presId="urn:microsoft.com/office/officeart/2018/2/layout/IconVerticalSolidList"/>
    <dgm:cxn modelId="{E5358FA0-C9AA-4533-8E3E-E866AC595D13}" type="presParOf" srcId="{53044482-6EC5-4C65-A8C7-94514D6A3720}" destId="{4BDFBC8E-95CB-4F18-8ECD-2D10670DF081}" srcOrd="4" destOrd="0" presId="urn:microsoft.com/office/officeart/2018/2/layout/IconVerticalSolidList"/>
    <dgm:cxn modelId="{ED24156B-C597-4F5F-A920-0F4E658C9071}" type="presParOf" srcId="{4BDFBC8E-95CB-4F18-8ECD-2D10670DF081}" destId="{094B2D9C-89F8-4CA0-A349-394F1AAF301B}" srcOrd="0" destOrd="0" presId="urn:microsoft.com/office/officeart/2018/2/layout/IconVerticalSolidList"/>
    <dgm:cxn modelId="{9E6B5E18-8529-4BB9-8F8C-E81BE53AC4A3}" type="presParOf" srcId="{4BDFBC8E-95CB-4F18-8ECD-2D10670DF081}" destId="{AC71C04E-1A14-4C28-BE3D-CDD3EBFB905B}" srcOrd="1" destOrd="0" presId="urn:microsoft.com/office/officeart/2018/2/layout/IconVerticalSolidList"/>
    <dgm:cxn modelId="{3D11944F-35C9-4C32-BC61-D6F78C8ABF34}" type="presParOf" srcId="{4BDFBC8E-95CB-4F18-8ECD-2D10670DF081}" destId="{772C6D3C-EEAA-47A5-8532-AB91DEC4C7F4}" srcOrd="2" destOrd="0" presId="urn:microsoft.com/office/officeart/2018/2/layout/IconVerticalSolidList"/>
    <dgm:cxn modelId="{30B5FE9A-B299-4800-BB0E-BE12389E571F}" type="presParOf" srcId="{4BDFBC8E-95CB-4F18-8ECD-2D10670DF081}" destId="{0CD41AC5-018B-472C-9CFB-8C0E27C653A3}" srcOrd="3" destOrd="0" presId="urn:microsoft.com/office/officeart/2018/2/layout/IconVerticalSolidList"/>
    <dgm:cxn modelId="{2E586253-D9E4-4618-A9CA-D7CE85E0ED76}" type="presParOf" srcId="{53044482-6EC5-4C65-A8C7-94514D6A3720}" destId="{4816A16D-5E09-4579-A173-DFAF8719FAFF}" srcOrd="5" destOrd="0" presId="urn:microsoft.com/office/officeart/2018/2/layout/IconVerticalSolidList"/>
    <dgm:cxn modelId="{48B9EEBB-2E42-4F53-806F-F3F20B6F3941}" type="presParOf" srcId="{53044482-6EC5-4C65-A8C7-94514D6A3720}" destId="{6CB721A6-57A8-4FBC-9862-EFBD3D61EA32}" srcOrd="6" destOrd="0" presId="urn:microsoft.com/office/officeart/2018/2/layout/IconVerticalSolidList"/>
    <dgm:cxn modelId="{FFC7906F-0E4F-4473-A719-BE7BF901F19A}" type="presParOf" srcId="{6CB721A6-57A8-4FBC-9862-EFBD3D61EA32}" destId="{9F71A4D3-F517-40C3-8267-A1684305D022}" srcOrd="0" destOrd="0" presId="urn:microsoft.com/office/officeart/2018/2/layout/IconVerticalSolidList"/>
    <dgm:cxn modelId="{6CD416CE-EABD-4889-9297-F00F841B4E59}" type="presParOf" srcId="{6CB721A6-57A8-4FBC-9862-EFBD3D61EA32}" destId="{FDBF4076-4D38-42CE-86BB-582842C60513}" srcOrd="1" destOrd="0" presId="urn:microsoft.com/office/officeart/2018/2/layout/IconVerticalSolidList"/>
    <dgm:cxn modelId="{99E5B3CC-54CE-43D2-85C1-48EE4E514625}" type="presParOf" srcId="{6CB721A6-57A8-4FBC-9862-EFBD3D61EA32}" destId="{57094D34-FE9A-497A-B884-C59C02E784EE}" srcOrd="2" destOrd="0" presId="urn:microsoft.com/office/officeart/2018/2/layout/IconVerticalSolidList"/>
    <dgm:cxn modelId="{E9A9BAA0-7D63-4C7B-81D1-A3797B6A0F06}" type="presParOf" srcId="{6CB721A6-57A8-4FBC-9862-EFBD3D61EA32}" destId="{FA498853-8E6F-40E9-B442-221329268BBE}" srcOrd="3" destOrd="0" presId="urn:microsoft.com/office/officeart/2018/2/layout/IconVerticalSolidList"/>
    <dgm:cxn modelId="{55388582-CBCD-4ECD-A617-4038AF58F57B}" type="presParOf" srcId="{53044482-6EC5-4C65-A8C7-94514D6A3720}" destId="{87A1EE50-9A90-4872-84BA-09CB618AD33C}" srcOrd="7" destOrd="0" presId="urn:microsoft.com/office/officeart/2018/2/layout/IconVerticalSolidList"/>
    <dgm:cxn modelId="{71B5A8A9-61EB-491C-90BD-45C98EFAB3D2}" type="presParOf" srcId="{53044482-6EC5-4C65-A8C7-94514D6A3720}" destId="{A9FF9695-5D2B-4B25-B258-7D689FFAB456}" srcOrd="8" destOrd="0" presId="urn:microsoft.com/office/officeart/2018/2/layout/IconVerticalSolidList"/>
    <dgm:cxn modelId="{CE14FF68-3783-4729-8C19-A99895161385}" type="presParOf" srcId="{A9FF9695-5D2B-4B25-B258-7D689FFAB456}" destId="{9340DD36-7B71-46A5-ADAE-3350D3E5DD6E}" srcOrd="0" destOrd="0" presId="urn:microsoft.com/office/officeart/2018/2/layout/IconVerticalSolidList"/>
    <dgm:cxn modelId="{89FB9745-A013-43DE-9C07-4F64CDF792FD}" type="presParOf" srcId="{A9FF9695-5D2B-4B25-B258-7D689FFAB456}" destId="{E99EE376-E530-4569-938E-AD88E423933F}" srcOrd="1" destOrd="0" presId="urn:microsoft.com/office/officeart/2018/2/layout/IconVerticalSolidList"/>
    <dgm:cxn modelId="{AC39F84E-F0EF-4152-A38D-1F6BC670E6F0}" type="presParOf" srcId="{A9FF9695-5D2B-4B25-B258-7D689FFAB456}" destId="{BB2BCB71-60C6-457C-8EB5-CA3F0798E469}" srcOrd="2" destOrd="0" presId="urn:microsoft.com/office/officeart/2018/2/layout/IconVerticalSolidList"/>
    <dgm:cxn modelId="{E7E04497-F6FF-4BB9-A16C-EB1C43B30959}" type="presParOf" srcId="{A9FF9695-5D2B-4B25-B258-7D689FFAB456}" destId="{534B1F44-EB2F-4EB9-9832-D6677F7136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49419F-F11D-43EF-8D99-63F40CCD1C6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99AEBCF0-38ED-470D-8060-649B0CDC198B}">
      <dgm:prSet/>
      <dgm:spPr/>
      <dgm:t>
        <a:bodyPr/>
        <a:lstStyle/>
        <a:p>
          <a:pPr>
            <a:defRPr b="1"/>
          </a:pPr>
          <a:r>
            <a:rPr lang="en-US"/>
            <a:t>Extract</a:t>
          </a:r>
        </a:p>
      </dgm:t>
    </dgm:pt>
    <dgm:pt modelId="{B8E0D325-EE63-4A3A-A835-0A751B7F6244}" type="parTrans" cxnId="{7C7FB5A1-5981-4D35-A7BE-F41BBC47A2C3}">
      <dgm:prSet/>
      <dgm:spPr/>
      <dgm:t>
        <a:bodyPr/>
        <a:lstStyle/>
        <a:p>
          <a:endParaRPr lang="en-US"/>
        </a:p>
      </dgm:t>
    </dgm:pt>
    <dgm:pt modelId="{30BC6698-1198-491B-91CC-DC4A1A398BCB}" type="sibTrans" cxnId="{7C7FB5A1-5981-4D35-A7BE-F41BBC47A2C3}">
      <dgm:prSet/>
      <dgm:spPr/>
      <dgm:t>
        <a:bodyPr/>
        <a:lstStyle/>
        <a:p>
          <a:endParaRPr lang="en-US"/>
        </a:p>
      </dgm:t>
    </dgm:pt>
    <dgm:pt modelId="{89C0593F-3718-444B-8045-ACE7C950E622}">
      <dgm:prSet/>
      <dgm:spPr/>
      <dgm:t>
        <a:bodyPr/>
        <a:lstStyle/>
        <a:p>
          <a:r>
            <a:rPr lang="en-US"/>
            <a:t>Extract from UTK dataset</a:t>
          </a:r>
        </a:p>
      </dgm:t>
    </dgm:pt>
    <dgm:pt modelId="{F7C5B316-64D7-4802-A40C-63D9BEDA7E89}" type="parTrans" cxnId="{C709DC18-D6F2-4B62-9503-DE4F9243CC09}">
      <dgm:prSet/>
      <dgm:spPr/>
      <dgm:t>
        <a:bodyPr/>
        <a:lstStyle/>
        <a:p>
          <a:endParaRPr lang="en-US"/>
        </a:p>
      </dgm:t>
    </dgm:pt>
    <dgm:pt modelId="{BD1F70CB-9E9B-4BD1-B597-28CC74421891}" type="sibTrans" cxnId="{C709DC18-D6F2-4B62-9503-DE4F9243CC09}">
      <dgm:prSet/>
      <dgm:spPr/>
      <dgm:t>
        <a:bodyPr/>
        <a:lstStyle/>
        <a:p>
          <a:endParaRPr lang="en-US"/>
        </a:p>
      </dgm:t>
    </dgm:pt>
    <dgm:pt modelId="{131BDCAF-DDCD-466C-B951-08CA3F8B2451}">
      <dgm:prSet/>
      <dgm:spPr/>
      <dgm:t>
        <a:bodyPr/>
        <a:lstStyle/>
        <a:p>
          <a:pPr>
            <a:defRPr b="1"/>
          </a:pPr>
          <a:r>
            <a:rPr lang="en-US"/>
            <a:t>Transform</a:t>
          </a:r>
        </a:p>
      </dgm:t>
    </dgm:pt>
    <dgm:pt modelId="{D48C5738-2F78-4256-9899-4A59E0F6A05C}" type="parTrans" cxnId="{07337EC2-E16E-49E3-BADA-29193304210C}">
      <dgm:prSet/>
      <dgm:spPr/>
      <dgm:t>
        <a:bodyPr/>
        <a:lstStyle/>
        <a:p>
          <a:endParaRPr lang="en-US"/>
        </a:p>
      </dgm:t>
    </dgm:pt>
    <dgm:pt modelId="{7934846D-9181-4067-B472-DF8CA0FAAF5A}" type="sibTrans" cxnId="{07337EC2-E16E-49E3-BADA-29193304210C}">
      <dgm:prSet/>
      <dgm:spPr/>
      <dgm:t>
        <a:bodyPr/>
        <a:lstStyle/>
        <a:p>
          <a:endParaRPr lang="en-US"/>
        </a:p>
      </dgm:t>
    </dgm:pt>
    <dgm:pt modelId="{7809E872-1D32-4C7F-AA56-F286326BE57D}">
      <dgm:prSet/>
      <dgm:spPr/>
      <dgm:t>
        <a:bodyPr/>
        <a:lstStyle/>
        <a:p>
          <a:r>
            <a:rPr lang="en-US" dirty="0"/>
            <a:t>Other extension to JPG</a:t>
          </a:r>
        </a:p>
      </dgm:t>
    </dgm:pt>
    <dgm:pt modelId="{659F9A33-7756-408A-BEB9-E452ABE2550F}" type="parTrans" cxnId="{1DBF8C8B-C715-4CDA-8E3B-821B48633FBF}">
      <dgm:prSet/>
      <dgm:spPr/>
      <dgm:t>
        <a:bodyPr/>
        <a:lstStyle/>
        <a:p>
          <a:endParaRPr lang="en-US"/>
        </a:p>
      </dgm:t>
    </dgm:pt>
    <dgm:pt modelId="{190915E6-0E9B-46FE-9421-68A911A673A5}" type="sibTrans" cxnId="{1DBF8C8B-C715-4CDA-8E3B-821B48633FBF}">
      <dgm:prSet/>
      <dgm:spPr/>
      <dgm:t>
        <a:bodyPr/>
        <a:lstStyle/>
        <a:p>
          <a:endParaRPr lang="en-US"/>
        </a:p>
      </dgm:t>
    </dgm:pt>
    <dgm:pt modelId="{AA992C0C-3365-4162-952C-0DDA1B8EF98E}">
      <dgm:prSet/>
      <dgm:spPr/>
      <dgm:t>
        <a:bodyPr/>
        <a:lstStyle/>
        <a:p>
          <a:pPr>
            <a:defRPr b="1"/>
          </a:pPr>
          <a:r>
            <a:rPr lang="en-US"/>
            <a:t>Load</a:t>
          </a:r>
        </a:p>
      </dgm:t>
    </dgm:pt>
    <dgm:pt modelId="{C9EBFAC8-5716-4C0B-A40C-96C7CACA1025}" type="parTrans" cxnId="{70C1C4EC-7A23-4970-AC70-2E71BB9547CF}">
      <dgm:prSet/>
      <dgm:spPr/>
      <dgm:t>
        <a:bodyPr/>
        <a:lstStyle/>
        <a:p>
          <a:endParaRPr lang="en-US"/>
        </a:p>
      </dgm:t>
    </dgm:pt>
    <dgm:pt modelId="{D7C2F25E-09CE-431C-A063-30C6E57A0968}" type="sibTrans" cxnId="{70C1C4EC-7A23-4970-AC70-2E71BB9547CF}">
      <dgm:prSet/>
      <dgm:spPr/>
      <dgm:t>
        <a:bodyPr/>
        <a:lstStyle/>
        <a:p>
          <a:endParaRPr lang="en-US"/>
        </a:p>
      </dgm:t>
    </dgm:pt>
    <dgm:pt modelId="{9324DBD8-5A2E-404E-A1AA-BA092F3DA7EE}">
      <dgm:prSet/>
      <dgm:spPr/>
      <dgm:t>
        <a:bodyPr/>
        <a:lstStyle/>
        <a:p>
          <a:r>
            <a:rPr lang="en-US" dirty="0"/>
            <a:t>Load input data</a:t>
          </a:r>
        </a:p>
      </dgm:t>
    </dgm:pt>
    <dgm:pt modelId="{D1A04CA3-EA86-4C71-A400-9C8A731194CF}" type="sibTrans" cxnId="{302E3CE0-6F3D-4978-8950-E3920D245459}">
      <dgm:prSet/>
      <dgm:spPr/>
      <dgm:t>
        <a:bodyPr/>
        <a:lstStyle/>
        <a:p>
          <a:endParaRPr lang="en-US"/>
        </a:p>
      </dgm:t>
    </dgm:pt>
    <dgm:pt modelId="{DDCB41BB-7112-4362-86EC-7832FDE522E9}" type="parTrans" cxnId="{302E3CE0-6F3D-4978-8950-E3920D245459}">
      <dgm:prSet/>
      <dgm:spPr/>
      <dgm:t>
        <a:bodyPr/>
        <a:lstStyle/>
        <a:p>
          <a:endParaRPr lang="en-US"/>
        </a:p>
      </dgm:t>
    </dgm:pt>
    <dgm:pt modelId="{8935F2AC-8B47-4200-ACD9-9010A481EADB}" type="pres">
      <dgm:prSet presAssocID="{CF49419F-F11D-43EF-8D99-63F40CCD1C6B}" presName="root" presStyleCnt="0">
        <dgm:presLayoutVars>
          <dgm:dir/>
          <dgm:resizeHandles val="exact"/>
        </dgm:presLayoutVars>
      </dgm:prSet>
      <dgm:spPr/>
    </dgm:pt>
    <dgm:pt modelId="{30568DF0-3BF7-40F5-9F03-AC7BDE47E78E}" type="pres">
      <dgm:prSet presAssocID="{99AEBCF0-38ED-470D-8060-649B0CDC198B}" presName="compNode" presStyleCnt="0"/>
      <dgm:spPr/>
    </dgm:pt>
    <dgm:pt modelId="{7E553B46-6C41-4175-8423-A0A8FAC5E70E}" type="pres">
      <dgm:prSet presAssocID="{99AEBCF0-38ED-470D-8060-649B0CDC19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BC77C7-F7AA-4097-BABA-4A9742DC5AB2}" type="pres">
      <dgm:prSet presAssocID="{99AEBCF0-38ED-470D-8060-649B0CDC198B}" presName="iconSpace" presStyleCnt="0"/>
      <dgm:spPr/>
    </dgm:pt>
    <dgm:pt modelId="{577521F1-BED2-4D88-ADD6-479B7082904A}" type="pres">
      <dgm:prSet presAssocID="{99AEBCF0-38ED-470D-8060-649B0CDC198B}" presName="parTx" presStyleLbl="revTx" presStyleIdx="0" presStyleCnt="6">
        <dgm:presLayoutVars>
          <dgm:chMax val="0"/>
          <dgm:chPref val="0"/>
        </dgm:presLayoutVars>
      </dgm:prSet>
      <dgm:spPr/>
    </dgm:pt>
    <dgm:pt modelId="{7BF78875-72F5-4740-80A7-2179AB5B5E40}" type="pres">
      <dgm:prSet presAssocID="{99AEBCF0-38ED-470D-8060-649B0CDC198B}" presName="txSpace" presStyleCnt="0"/>
      <dgm:spPr/>
    </dgm:pt>
    <dgm:pt modelId="{A099E67C-E6B7-49CF-A1C9-202B7F023A3F}" type="pres">
      <dgm:prSet presAssocID="{99AEBCF0-38ED-470D-8060-649B0CDC198B}" presName="desTx" presStyleLbl="revTx" presStyleIdx="1" presStyleCnt="6">
        <dgm:presLayoutVars/>
      </dgm:prSet>
      <dgm:spPr/>
    </dgm:pt>
    <dgm:pt modelId="{94A93FDE-9859-472B-B5EC-DB8D386D1F9F}" type="pres">
      <dgm:prSet presAssocID="{30BC6698-1198-491B-91CC-DC4A1A398BCB}" presName="sibTrans" presStyleCnt="0"/>
      <dgm:spPr/>
    </dgm:pt>
    <dgm:pt modelId="{FDA464F1-F3E8-4B67-B450-5950F42F7BB7}" type="pres">
      <dgm:prSet presAssocID="{131BDCAF-DDCD-466C-B951-08CA3F8B2451}" presName="compNode" presStyleCnt="0"/>
      <dgm:spPr/>
    </dgm:pt>
    <dgm:pt modelId="{4123ACA3-C9ED-4ED1-8450-EE208321B1AB}" type="pres">
      <dgm:prSet presAssocID="{131BDCAF-DDCD-466C-B951-08CA3F8B24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U-turn"/>
        </a:ext>
      </dgm:extLst>
    </dgm:pt>
    <dgm:pt modelId="{1BE2B1EA-9945-421C-A9BF-342987965DF2}" type="pres">
      <dgm:prSet presAssocID="{131BDCAF-DDCD-466C-B951-08CA3F8B2451}" presName="iconSpace" presStyleCnt="0"/>
      <dgm:spPr/>
    </dgm:pt>
    <dgm:pt modelId="{8504296C-D5F2-49FB-AEFC-42DB19ACDA4F}" type="pres">
      <dgm:prSet presAssocID="{131BDCAF-DDCD-466C-B951-08CA3F8B2451}" presName="parTx" presStyleLbl="revTx" presStyleIdx="2" presStyleCnt="6">
        <dgm:presLayoutVars>
          <dgm:chMax val="0"/>
          <dgm:chPref val="0"/>
        </dgm:presLayoutVars>
      </dgm:prSet>
      <dgm:spPr/>
    </dgm:pt>
    <dgm:pt modelId="{C3D07A6E-A184-4717-915E-153C066C6CAF}" type="pres">
      <dgm:prSet presAssocID="{131BDCAF-DDCD-466C-B951-08CA3F8B2451}" presName="txSpace" presStyleCnt="0"/>
      <dgm:spPr/>
    </dgm:pt>
    <dgm:pt modelId="{BB149E54-4867-49D7-8726-9E78473AAE74}" type="pres">
      <dgm:prSet presAssocID="{131BDCAF-DDCD-466C-B951-08CA3F8B2451}" presName="desTx" presStyleLbl="revTx" presStyleIdx="3" presStyleCnt="6">
        <dgm:presLayoutVars/>
      </dgm:prSet>
      <dgm:spPr/>
    </dgm:pt>
    <dgm:pt modelId="{52EB40A0-2930-44DF-BCBD-C691FDFDBE1E}" type="pres">
      <dgm:prSet presAssocID="{7934846D-9181-4067-B472-DF8CA0FAAF5A}" presName="sibTrans" presStyleCnt="0"/>
      <dgm:spPr/>
    </dgm:pt>
    <dgm:pt modelId="{4AD1F57D-98E5-4C0B-83E1-B6466846BA95}" type="pres">
      <dgm:prSet presAssocID="{AA992C0C-3365-4162-952C-0DDA1B8EF98E}" presName="compNode" presStyleCnt="0"/>
      <dgm:spPr/>
    </dgm:pt>
    <dgm:pt modelId="{BA06C29C-5D46-430B-803E-457104B3EDE8}" type="pres">
      <dgm:prSet presAssocID="{AA992C0C-3365-4162-952C-0DDA1B8EF98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7999240-FB4D-491F-A851-5B34AA225880}" type="pres">
      <dgm:prSet presAssocID="{AA992C0C-3365-4162-952C-0DDA1B8EF98E}" presName="iconSpace" presStyleCnt="0"/>
      <dgm:spPr/>
    </dgm:pt>
    <dgm:pt modelId="{B19CAD71-F4D0-4B17-A26D-BEA9E6442411}" type="pres">
      <dgm:prSet presAssocID="{AA992C0C-3365-4162-952C-0DDA1B8EF98E}" presName="parTx" presStyleLbl="revTx" presStyleIdx="4" presStyleCnt="6">
        <dgm:presLayoutVars>
          <dgm:chMax val="0"/>
          <dgm:chPref val="0"/>
        </dgm:presLayoutVars>
      </dgm:prSet>
      <dgm:spPr/>
    </dgm:pt>
    <dgm:pt modelId="{C7A0A20C-4AC6-4087-A63B-C0D01E93A478}" type="pres">
      <dgm:prSet presAssocID="{AA992C0C-3365-4162-952C-0DDA1B8EF98E}" presName="txSpace" presStyleCnt="0"/>
      <dgm:spPr/>
    </dgm:pt>
    <dgm:pt modelId="{13F9611A-11EE-442D-8BD6-7646B26EA157}" type="pres">
      <dgm:prSet presAssocID="{AA992C0C-3365-4162-952C-0DDA1B8EF98E}" presName="desTx" presStyleLbl="revTx" presStyleIdx="5" presStyleCnt="6">
        <dgm:presLayoutVars/>
      </dgm:prSet>
      <dgm:spPr/>
    </dgm:pt>
  </dgm:ptLst>
  <dgm:cxnLst>
    <dgm:cxn modelId="{C709DC18-D6F2-4B62-9503-DE4F9243CC09}" srcId="{99AEBCF0-38ED-470D-8060-649B0CDC198B}" destId="{89C0593F-3718-444B-8045-ACE7C950E622}" srcOrd="0" destOrd="0" parTransId="{F7C5B316-64D7-4802-A40C-63D9BEDA7E89}" sibTransId="{BD1F70CB-9E9B-4BD1-B597-28CC74421891}"/>
    <dgm:cxn modelId="{5E31B945-9A22-4A21-AA4C-2D7539CF0E32}" type="presOf" srcId="{89C0593F-3718-444B-8045-ACE7C950E622}" destId="{A099E67C-E6B7-49CF-A1C9-202B7F023A3F}" srcOrd="0" destOrd="0" presId="urn:microsoft.com/office/officeart/2018/5/layout/CenteredIconLabelDescriptionList"/>
    <dgm:cxn modelId="{170D824F-5E22-4A38-91E8-735BF2D78A0E}" type="presOf" srcId="{9324DBD8-5A2E-404E-A1AA-BA092F3DA7EE}" destId="{13F9611A-11EE-442D-8BD6-7646B26EA157}" srcOrd="0" destOrd="0" presId="urn:microsoft.com/office/officeart/2018/5/layout/CenteredIconLabelDescriptionList"/>
    <dgm:cxn modelId="{A9CE7665-A0EF-4B19-91E9-6E8B46F55503}" type="presOf" srcId="{AA992C0C-3365-4162-952C-0DDA1B8EF98E}" destId="{B19CAD71-F4D0-4B17-A26D-BEA9E6442411}" srcOrd="0" destOrd="0" presId="urn:microsoft.com/office/officeart/2018/5/layout/CenteredIconLabelDescriptionList"/>
    <dgm:cxn modelId="{BEBF996E-61F6-47A0-8955-6D2D3BCCA455}" type="presOf" srcId="{CF49419F-F11D-43EF-8D99-63F40CCD1C6B}" destId="{8935F2AC-8B47-4200-ACD9-9010A481EADB}" srcOrd="0" destOrd="0" presId="urn:microsoft.com/office/officeart/2018/5/layout/CenteredIconLabelDescriptionList"/>
    <dgm:cxn modelId="{0A71E97E-92B6-4638-A553-A3F5FA07BA29}" type="presOf" srcId="{99AEBCF0-38ED-470D-8060-649B0CDC198B}" destId="{577521F1-BED2-4D88-ADD6-479B7082904A}" srcOrd="0" destOrd="0" presId="urn:microsoft.com/office/officeart/2018/5/layout/CenteredIconLabelDescriptionList"/>
    <dgm:cxn modelId="{1DBF8C8B-C715-4CDA-8E3B-821B48633FBF}" srcId="{131BDCAF-DDCD-466C-B951-08CA3F8B2451}" destId="{7809E872-1D32-4C7F-AA56-F286326BE57D}" srcOrd="0" destOrd="0" parTransId="{659F9A33-7756-408A-BEB9-E452ABE2550F}" sibTransId="{190915E6-0E9B-46FE-9421-68A911A673A5}"/>
    <dgm:cxn modelId="{CD94B69C-4845-4337-8CA4-8CF921A1F4D0}" type="presOf" srcId="{131BDCAF-DDCD-466C-B951-08CA3F8B2451}" destId="{8504296C-D5F2-49FB-AEFC-42DB19ACDA4F}" srcOrd="0" destOrd="0" presId="urn:microsoft.com/office/officeart/2018/5/layout/CenteredIconLabelDescriptionList"/>
    <dgm:cxn modelId="{7C7FB5A1-5981-4D35-A7BE-F41BBC47A2C3}" srcId="{CF49419F-F11D-43EF-8D99-63F40CCD1C6B}" destId="{99AEBCF0-38ED-470D-8060-649B0CDC198B}" srcOrd="0" destOrd="0" parTransId="{B8E0D325-EE63-4A3A-A835-0A751B7F6244}" sibTransId="{30BC6698-1198-491B-91CC-DC4A1A398BCB}"/>
    <dgm:cxn modelId="{F75282B0-771C-4699-A92D-EC688C446EA6}" type="presOf" srcId="{7809E872-1D32-4C7F-AA56-F286326BE57D}" destId="{BB149E54-4867-49D7-8726-9E78473AAE74}" srcOrd="0" destOrd="0" presId="urn:microsoft.com/office/officeart/2018/5/layout/CenteredIconLabelDescriptionList"/>
    <dgm:cxn modelId="{07337EC2-E16E-49E3-BADA-29193304210C}" srcId="{CF49419F-F11D-43EF-8D99-63F40CCD1C6B}" destId="{131BDCAF-DDCD-466C-B951-08CA3F8B2451}" srcOrd="1" destOrd="0" parTransId="{D48C5738-2F78-4256-9899-4A59E0F6A05C}" sibTransId="{7934846D-9181-4067-B472-DF8CA0FAAF5A}"/>
    <dgm:cxn modelId="{302E3CE0-6F3D-4978-8950-E3920D245459}" srcId="{AA992C0C-3365-4162-952C-0DDA1B8EF98E}" destId="{9324DBD8-5A2E-404E-A1AA-BA092F3DA7EE}" srcOrd="0" destOrd="0" parTransId="{DDCB41BB-7112-4362-86EC-7832FDE522E9}" sibTransId="{D1A04CA3-EA86-4C71-A400-9C8A731194CF}"/>
    <dgm:cxn modelId="{70C1C4EC-7A23-4970-AC70-2E71BB9547CF}" srcId="{CF49419F-F11D-43EF-8D99-63F40CCD1C6B}" destId="{AA992C0C-3365-4162-952C-0DDA1B8EF98E}" srcOrd="2" destOrd="0" parTransId="{C9EBFAC8-5716-4C0B-A40C-96C7CACA1025}" sibTransId="{D7C2F25E-09CE-431C-A063-30C6E57A0968}"/>
    <dgm:cxn modelId="{242AC73C-DB6F-4B7C-AD10-05B59419F7BD}" type="presParOf" srcId="{8935F2AC-8B47-4200-ACD9-9010A481EADB}" destId="{30568DF0-3BF7-40F5-9F03-AC7BDE47E78E}" srcOrd="0" destOrd="0" presId="urn:microsoft.com/office/officeart/2018/5/layout/CenteredIconLabelDescriptionList"/>
    <dgm:cxn modelId="{CF39358B-613A-486D-8DD4-7FF9C25E1D75}" type="presParOf" srcId="{30568DF0-3BF7-40F5-9F03-AC7BDE47E78E}" destId="{7E553B46-6C41-4175-8423-A0A8FAC5E70E}" srcOrd="0" destOrd="0" presId="urn:microsoft.com/office/officeart/2018/5/layout/CenteredIconLabelDescriptionList"/>
    <dgm:cxn modelId="{BC438873-4C53-4E31-9BA8-07E02A20062C}" type="presParOf" srcId="{30568DF0-3BF7-40F5-9F03-AC7BDE47E78E}" destId="{0CBC77C7-F7AA-4097-BABA-4A9742DC5AB2}" srcOrd="1" destOrd="0" presId="urn:microsoft.com/office/officeart/2018/5/layout/CenteredIconLabelDescriptionList"/>
    <dgm:cxn modelId="{BC9FEAE3-C934-47F8-9009-74E2984E9433}" type="presParOf" srcId="{30568DF0-3BF7-40F5-9F03-AC7BDE47E78E}" destId="{577521F1-BED2-4D88-ADD6-479B7082904A}" srcOrd="2" destOrd="0" presId="urn:microsoft.com/office/officeart/2018/5/layout/CenteredIconLabelDescriptionList"/>
    <dgm:cxn modelId="{42F8F026-0453-4D5E-BDF6-1AF3641A1103}" type="presParOf" srcId="{30568DF0-3BF7-40F5-9F03-AC7BDE47E78E}" destId="{7BF78875-72F5-4740-80A7-2179AB5B5E40}" srcOrd="3" destOrd="0" presId="urn:microsoft.com/office/officeart/2018/5/layout/CenteredIconLabelDescriptionList"/>
    <dgm:cxn modelId="{83EF10B3-BE38-4D94-A499-B2BA3232B787}" type="presParOf" srcId="{30568DF0-3BF7-40F5-9F03-AC7BDE47E78E}" destId="{A099E67C-E6B7-49CF-A1C9-202B7F023A3F}" srcOrd="4" destOrd="0" presId="urn:microsoft.com/office/officeart/2018/5/layout/CenteredIconLabelDescriptionList"/>
    <dgm:cxn modelId="{F4FC6843-B203-41E6-92FC-7F0D45B8DD5F}" type="presParOf" srcId="{8935F2AC-8B47-4200-ACD9-9010A481EADB}" destId="{94A93FDE-9859-472B-B5EC-DB8D386D1F9F}" srcOrd="1" destOrd="0" presId="urn:microsoft.com/office/officeart/2018/5/layout/CenteredIconLabelDescriptionList"/>
    <dgm:cxn modelId="{68C07B4A-FE6A-4D58-94FB-A55C1C165AAF}" type="presParOf" srcId="{8935F2AC-8B47-4200-ACD9-9010A481EADB}" destId="{FDA464F1-F3E8-4B67-B450-5950F42F7BB7}" srcOrd="2" destOrd="0" presId="urn:microsoft.com/office/officeart/2018/5/layout/CenteredIconLabelDescriptionList"/>
    <dgm:cxn modelId="{1463E5B5-E78F-4983-9659-97C4AA3E3DCA}" type="presParOf" srcId="{FDA464F1-F3E8-4B67-B450-5950F42F7BB7}" destId="{4123ACA3-C9ED-4ED1-8450-EE208321B1AB}" srcOrd="0" destOrd="0" presId="urn:microsoft.com/office/officeart/2018/5/layout/CenteredIconLabelDescriptionList"/>
    <dgm:cxn modelId="{9D89F448-E74F-4F57-9BCC-F783E5953289}" type="presParOf" srcId="{FDA464F1-F3E8-4B67-B450-5950F42F7BB7}" destId="{1BE2B1EA-9945-421C-A9BF-342987965DF2}" srcOrd="1" destOrd="0" presId="urn:microsoft.com/office/officeart/2018/5/layout/CenteredIconLabelDescriptionList"/>
    <dgm:cxn modelId="{2AC27EDA-0B9D-4D14-92A2-0A89F977A8EE}" type="presParOf" srcId="{FDA464F1-F3E8-4B67-B450-5950F42F7BB7}" destId="{8504296C-D5F2-49FB-AEFC-42DB19ACDA4F}" srcOrd="2" destOrd="0" presId="urn:microsoft.com/office/officeart/2018/5/layout/CenteredIconLabelDescriptionList"/>
    <dgm:cxn modelId="{0F9B7B82-C689-4E57-9A16-0D57757E09A5}" type="presParOf" srcId="{FDA464F1-F3E8-4B67-B450-5950F42F7BB7}" destId="{C3D07A6E-A184-4717-915E-153C066C6CAF}" srcOrd="3" destOrd="0" presId="urn:microsoft.com/office/officeart/2018/5/layout/CenteredIconLabelDescriptionList"/>
    <dgm:cxn modelId="{DFEE8850-D5D7-480A-9787-2996ECB026FD}" type="presParOf" srcId="{FDA464F1-F3E8-4B67-B450-5950F42F7BB7}" destId="{BB149E54-4867-49D7-8726-9E78473AAE74}" srcOrd="4" destOrd="0" presId="urn:microsoft.com/office/officeart/2018/5/layout/CenteredIconLabelDescriptionList"/>
    <dgm:cxn modelId="{EF47FDE2-796C-4226-9333-203CA1104724}" type="presParOf" srcId="{8935F2AC-8B47-4200-ACD9-9010A481EADB}" destId="{52EB40A0-2930-44DF-BCBD-C691FDFDBE1E}" srcOrd="3" destOrd="0" presId="urn:microsoft.com/office/officeart/2018/5/layout/CenteredIconLabelDescriptionList"/>
    <dgm:cxn modelId="{6CDCA899-C17D-4CEF-92F6-D61376FF24E3}" type="presParOf" srcId="{8935F2AC-8B47-4200-ACD9-9010A481EADB}" destId="{4AD1F57D-98E5-4C0B-83E1-B6466846BA95}" srcOrd="4" destOrd="0" presId="urn:microsoft.com/office/officeart/2018/5/layout/CenteredIconLabelDescriptionList"/>
    <dgm:cxn modelId="{A7C31E28-B011-4B6E-8AA9-1A2200A1CCCB}" type="presParOf" srcId="{4AD1F57D-98E5-4C0B-83E1-B6466846BA95}" destId="{BA06C29C-5D46-430B-803E-457104B3EDE8}" srcOrd="0" destOrd="0" presId="urn:microsoft.com/office/officeart/2018/5/layout/CenteredIconLabelDescriptionList"/>
    <dgm:cxn modelId="{F6CC739B-204E-417B-8582-A270426E9E24}" type="presParOf" srcId="{4AD1F57D-98E5-4C0B-83E1-B6466846BA95}" destId="{17999240-FB4D-491F-A851-5B34AA225880}" srcOrd="1" destOrd="0" presId="urn:microsoft.com/office/officeart/2018/5/layout/CenteredIconLabelDescriptionList"/>
    <dgm:cxn modelId="{CD6B924B-8E86-49D4-9CB3-609DC2BE5F9D}" type="presParOf" srcId="{4AD1F57D-98E5-4C0B-83E1-B6466846BA95}" destId="{B19CAD71-F4D0-4B17-A26D-BEA9E6442411}" srcOrd="2" destOrd="0" presId="urn:microsoft.com/office/officeart/2018/5/layout/CenteredIconLabelDescriptionList"/>
    <dgm:cxn modelId="{A0878F2E-EF1D-485D-843B-5F858E316940}" type="presParOf" srcId="{4AD1F57D-98E5-4C0B-83E1-B6466846BA95}" destId="{C7A0A20C-4AC6-4087-A63B-C0D01E93A478}" srcOrd="3" destOrd="0" presId="urn:microsoft.com/office/officeart/2018/5/layout/CenteredIconLabelDescriptionList"/>
    <dgm:cxn modelId="{155EFA50-4127-4771-BF02-3E19301D9B76}" type="presParOf" srcId="{4AD1F57D-98E5-4C0B-83E1-B6466846BA95}" destId="{13F9611A-11EE-442D-8BD6-7646B26EA15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F1CD87-E396-45A5-BD26-4F7838262A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9D3190E-CC50-4EC1-829E-9C30AF7D8E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Check for outliers</a:t>
          </a:r>
          <a:endParaRPr lang="en-US"/>
        </a:p>
      </dgm:t>
    </dgm:pt>
    <dgm:pt modelId="{791FED63-F2FD-49AF-AE30-C071701259EE}" type="parTrans" cxnId="{222CC1AC-6261-4897-B875-5536F17E1ECF}">
      <dgm:prSet/>
      <dgm:spPr/>
      <dgm:t>
        <a:bodyPr/>
        <a:lstStyle/>
        <a:p>
          <a:endParaRPr lang="en-US"/>
        </a:p>
      </dgm:t>
    </dgm:pt>
    <dgm:pt modelId="{36A2BD18-F282-4EFD-9A80-EFEE9F4F7DA0}" type="sibTrans" cxnId="{222CC1AC-6261-4897-B875-5536F17E1E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DB10C7-B0F3-49AC-A10E-6410B684D8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Check for normal distribution</a:t>
          </a:r>
          <a:endParaRPr lang="en-US"/>
        </a:p>
      </dgm:t>
    </dgm:pt>
    <dgm:pt modelId="{D739AE7C-673B-42E2-B561-A082C8D4E3DE}" type="parTrans" cxnId="{13AA29FA-03DC-4B00-ADA3-4C460219A133}">
      <dgm:prSet/>
      <dgm:spPr/>
      <dgm:t>
        <a:bodyPr/>
        <a:lstStyle/>
        <a:p>
          <a:endParaRPr lang="en-US"/>
        </a:p>
      </dgm:t>
    </dgm:pt>
    <dgm:pt modelId="{3091A51A-1B9A-4B86-B519-B9A8997AAA37}" type="sibTrans" cxnId="{13AA29FA-03DC-4B00-ADA3-4C460219A133}">
      <dgm:prSet/>
      <dgm:spPr/>
      <dgm:t>
        <a:bodyPr/>
        <a:lstStyle/>
        <a:p>
          <a:endParaRPr lang="en-US"/>
        </a:p>
      </dgm:t>
    </dgm:pt>
    <dgm:pt modelId="{8096F420-9BFF-4591-8839-4ED7F2A3C142}" type="pres">
      <dgm:prSet presAssocID="{9AF1CD87-E396-45A5-BD26-4F7838262AA5}" presName="root" presStyleCnt="0">
        <dgm:presLayoutVars>
          <dgm:dir/>
          <dgm:resizeHandles val="exact"/>
        </dgm:presLayoutVars>
      </dgm:prSet>
      <dgm:spPr/>
    </dgm:pt>
    <dgm:pt modelId="{332BBB66-0769-45DF-A3E5-D3119CAAD4DD}" type="pres">
      <dgm:prSet presAssocID="{89D3190E-CC50-4EC1-829E-9C30AF7D8EBD}" presName="compNode" presStyleCnt="0"/>
      <dgm:spPr/>
    </dgm:pt>
    <dgm:pt modelId="{7C0E74FE-574A-469E-930B-2A7A18153437}" type="pres">
      <dgm:prSet presAssocID="{89D3190E-CC50-4EC1-829E-9C30AF7D8EBD}" presName="bgRect" presStyleLbl="bgShp" presStyleIdx="0" presStyleCnt="2"/>
      <dgm:spPr/>
    </dgm:pt>
    <dgm:pt modelId="{3637A080-92FB-4EBE-BA5C-486E5EDB7551}" type="pres">
      <dgm:prSet presAssocID="{89D3190E-CC50-4EC1-829E-9C30AF7D8E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D5A06DA-F386-44EC-81ED-A96C6ABD1D3B}" type="pres">
      <dgm:prSet presAssocID="{89D3190E-CC50-4EC1-829E-9C30AF7D8EBD}" presName="spaceRect" presStyleCnt="0"/>
      <dgm:spPr/>
    </dgm:pt>
    <dgm:pt modelId="{359269DC-DA2D-466F-B913-AA0A7C360768}" type="pres">
      <dgm:prSet presAssocID="{89D3190E-CC50-4EC1-829E-9C30AF7D8EBD}" presName="parTx" presStyleLbl="revTx" presStyleIdx="0" presStyleCnt="2">
        <dgm:presLayoutVars>
          <dgm:chMax val="0"/>
          <dgm:chPref val="0"/>
        </dgm:presLayoutVars>
      </dgm:prSet>
      <dgm:spPr/>
    </dgm:pt>
    <dgm:pt modelId="{ADDDA142-5525-4D03-8DD7-0CB1473E67C0}" type="pres">
      <dgm:prSet presAssocID="{36A2BD18-F282-4EFD-9A80-EFEE9F4F7DA0}" presName="sibTrans" presStyleCnt="0"/>
      <dgm:spPr/>
    </dgm:pt>
    <dgm:pt modelId="{D98BE6FE-8404-43AF-AA71-528A707638F1}" type="pres">
      <dgm:prSet presAssocID="{7EDB10C7-B0F3-49AC-A10E-6410B684D870}" presName="compNode" presStyleCnt="0"/>
      <dgm:spPr/>
    </dgm:pt>
    <dgm:pt modelId="{4AB77F4D-48BD-4C9B-BE5C-7453446C3CDD}" type="pres">
      <dgm:prSet presAssocID="{7EDB10C7-B0F3-49AC-A10E-6410B684D870}" presName="bgRect" presStyleLbl="bgShp" presStyleIdx="1" presStyleCnt="2"/>
      <dgm:spPr/>
    </dgm:pt>
    <dgm:pt modelId="{37F3013B-63FC-4CE0-966D-220BCC10B712}" type="pres">
      <dgm:prSet presAssocID="{7EDB10C7-B0F3-49AC-A10E-6410B684D87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FD6FDB-3814-4AE7-B315-775759482FDB}" type="pres">
      <dgm:prSet presAssocID="{7EDB10C7-B0F3-49AC-A10E-6410B684D870}" presName="spaceRect" presStyleCnt="0"/>
      <dgm:spPr/>
    </dgm:pt>
    <dgm:pt modelId="{86FF585A-69F6-4BED-BC68-54E42F35A651}" type="pres">
      <dgm:prSet presAssocID="{7EDB10C7-B0F3-49AC-A10E-6410B684D87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643FD38-7F69-41D3-BBC9-676125AFD19C}" type="presOf" srcId="{9AF1CD87-E396-45A5-BD26-4F7838262AA5}" destId="{8096F420-9BFF-4591-8839-4ED7F2A3C142}" srcOrd="0" destOrd="0" presId="urn:microsoft.com/office/officeart/2018/2/layout/IconVerticalSolidList"/>
    <dgm:cxn modelId="{B0163F49-9E1E-4AA4-AB18-2E5F9FCCCF4A}" type="presOf" srcId="{89D3190E-CC50-4EC1-829E-9C30AF7D8EBD}" destId="{359269DC-DA2D-466F-B913-AA0A7C360768}" srcOrd="0" destOrd="0" presId="urn:microsoft.com/office/officeart/2018/2/layout/IconVerticalSolidList"/>
    <dgm:cxn modelId="{22F7BBA1-E1AB-41DD-9DB6-D0BF98F2A919}" type="presOf" srcId="{7EDB10C7-B0F3-49AC-A10E-6410B684D870}" destId="{86FF585A-69F6-4BED-BC68-54E42F35A651}" srcOrd="0" destOrd="0" presId="urn:microsoft.com/office/officeart/2018/2/layout/IconVerticalSolidList"/>
    <dgm:cxn modelId="{222CC1AC-6261-4897-B875-5536F17E1ECF}" srcId="{9AF1CD87-E396-45A5-BD26-4F7838262AA5}" destId="{89D3190E-CC50-4EC1-829E-9C30AF7D8EBD}" srcOrd="0" destOrd="0" parTransId="{791FED63-F2FD-49AF-AE30-C071701259EE}" sibTransId="{36A2BD18-F282-4EFD-9A80-EFEE9F4F7DA0}"/>
    <dgm:cxn modelId="{13AA29FA-03DC-4B00-ADA3-4C460219A133}" srcId="{9AF1CD87-E396-45A5-BD26-4F7838262AA5}" destId="{7EDB10C7-B0F3-49AC-A10E-6410B684D870}" srcOrd="1" destOrd="0" parTransId="{D739AE7C-673B-42E2-B561-A082C8D4E3DE}" sibTransId="{3091A51A-1B9A-4B86-B519-B9A8997AAA37}"/>
    <dgm:cxn modelId="{52D45EC7-B4CA-4F9F-8DA6-4A2A834F9865}" type="presParOf" srcId="{8096F420-9BFF-4591-8839-4ED7F2A3C142}" destId="{332BBB66-0769-45DF-A3E5-D3119CAAD4DD}" srcOrd="0" destOrd="0" presId="urn:microsoft.com/office/officeart/2018/2/layout/IconVerticalSolidList"/>
    <dgm:cxn modelId="{773F4DF8-F704-460C-8FB1-FAD855D14B72}" type="presParOf" srcId="{332BBB66-0769-45DF-A3E5-D3119CAAD4DD}" destId="{7C0E74FE-574A-469E-930B-2A7A18153437}" srcOrd="0" destOrd="0" presId="urn:microsoft.com/office/officeart/2018/2/layout/IconVerticalSolidList"/>
    <dgm:cxn modelId="{A2BB6648-81BA-4DCC-AE9A-E4F66F27F7CA}" type="presParOf" srcId="{332BBB66-0769-45DF-A3E5-D3119CAAD4DD}" destId="{3637A080-92FB-4EBE-BA5C-486E5EDB7551}" srcOrd="1" destOrd="0" presId="urn:microsoft.com/office/officeart/2018/2/layout/IconVerticalSolidList"/>
    <dgm:cxn modelId="{2660FD95-55C0-4046-BB89-E763E090E3B6}" type="presParOf" srcId="{332BBB66-0769-45DF-A3E5-D3119CAAD4DD}" destId="{FD5A06DA-F386-44EC-81ED-A96C6ABD1D3B}" srcOrd="2" destOrd="0" presId="urn:microsoft.com/office/officeart/2018/2/layout/IconVerticalSolidList"/>
    <dgm:cxn modelId="{54723465-6B25-488D-AA5D-8202362DF8C0}" type="presParOf" srcId="{332BBB66-0769-45DF-A3E5-D3119CAAD4DD}" destId="{359269DC-DA2D-466F-B913-AA0A7C360768}" srcOrd="3" destOrd="0" presId="urn:microsoft.com/office/officeart/2018/2/layout/IconVerticalSolidList"/>
    <dgm:cxn modelId="{7749E89A-45BE-44D4-A888-4DA5AA14459B}" type="presParOf" srcId="{8096F420-9BFF-4591-8839-4ED7F2A3C142}" destId="{ADDDA142-5525-4D03-8DD7-0CB1473E67C0}" srcOrd="1" destOrd="0" presId="urn:microsoft.com/office/officeart/2018/2/layout/IconVerticalSolidList"/>
    <dgm:cxn modelId="{4D3BAB5B-97E9-48A6-B1B6-F9DAF654AED1}" type="presParOf" srcId="{8096F420-9BFF-4591-8839-4ED7F2A3C142}" destId="{D98BE6FE-8404-43AF-AA71-528A707638F1}" srcOrd="2" destOrd="0" presId="urn:microsoft.com/office/officeart/2018/2/layout/IconVerticalSolidList"/>
    <dgm:cxn modelId="{1DBD8B84-FFAA-4021-AB53-FA129325F61D}" type="presParOf" srcId="{D98BE6FE-8404-43AF-AA71-528A707638F1}" destId="{4AB77F4D-48BD-4C9B-BE5C-7453446C3CDD}" srcOrd="0" destOrd="0" presId="urn:microsoft.com/office/officeart/2018/2/layout/IconVerticalSolidList"/>
    <dgm:cxn modelId="{F17E8790-08BB-485B-B611-CD8875414480}" type="presParOf" srcId="{D98BE6FE-8404-43AF-AA71-528A707638F1}" destId="{37F3013B-63FC-4CE0-966D-220BCC10B712}" srcOrd="1" destOrd="0" presId="urn:microsoft.com/office/officeart/2018/2/layout/IconVerticalSolidList"/>
    <dgm:cxn modelId="{46950492-82E0-4350-A52D-D34F3BED89DF}" type="presParOf" srcId="{D98BE6FE-8404-43AF-AA71-528A707638F1}" destId="{54FD6FDB-3814-4AE7-B315-775759482FDB}" srcOrd="2" destOrd="0" presId="urn:microsoft.com/office/officeart/2018/2/layout/IconVerticalSolidList"/>
    <dgm:cxn modelId="{EA0A3842-816A-4805-A446-43C796653AB2}" type="presParOf" srcId="{D98BE6FE-8404-43AF-AA71-528A707638F1}" destId="{86FF585A-69F6-4BED-BC68-54E42F35A6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7C7178-82EB-4E39-9ED5-5307ACAA0A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E165FC-4BFA-4110-848D-D4FD406615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By Google</a:t>
          </a:r>
        </a:p>
      </dgm:t>
    </dgm:pt>
    <dgm:pt modelId="{EC66119C-2B0A-4E0F-B2FE-8A38F7BA36A0}" type="parTrans" cxnId="{E8346DDD-85B0-4E16-B739-0FD79F01A824}">
      <dgm:prSet/>
      <dgm:spPr/>
      <dgm:t>
        <a:bodyPr/>
        <a:lstStyle/>
        <a:p>
          <a:endParaRPr lang="en-US"/>
        </a:p>
      </dgm:t>
    </dgm:pt>
    <dgm:pt modelId="{251A872A-E345-410B-9378-F4DF7E95A0C2}" type="sibTrans" cxnId="{E8346DDD-85B0-4E16-B739-0FD79F01A824}">
      <dgm:prSet/>
      <dgm:spPr/>
      <dgm:t>
        <a:bodyPr/>
        <a:lstStyle/>
        <a:p>
          <a:endParaRPr lang="en-US"/>
        </a:p>
      </dgm:t>
    </dgm:pt>
    <dgm:pt modelId="{E26FD4BC-1F92-4337-8E25-413DE5A087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widely-used image recognition model</a:t>
          </a:r>
        </a:p>
      </dgm:t>
    </dgm:pt>
    <dgm:pt modelId="{39424997-2180-4F37-A9E3-6DD678E57EAD}" type="parTrans" cxnId="{16C8210D-5E96-419E-97AF-B00B3B90084E}">
      <dgm:prSet/>
      <dgm:spPr/>
      <dgm:t>
        <a:bodyPr/>
        <a:lstStyle/>
        <a:p>
          <a:endParaRPr lang="en-US"/>
        </a:p>
      </dgm:t>
    </dgm:pt>
    <dgm:pt modelId="{6FBF4B34-690A-477D-A843-4191615C9D71}" type="sibTrans" cxnId="{16C8210D-5E96-419E-97AF-B00B3B90084E}">
      <dgm:prSet/>
      <dgm:spPr/>
      <dgm:t>
        <a:bodyPr/>
        <a:lstStyle/>
        <a:p>
          <a:endParaRPr lang="en-US"/>
        </a:p>
      </dgm:t>
    </dgm:pt>
    <dgm:pt modelId="{789B8567-1B38-403F-A6C2-C19524B6E5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   Pre–trained model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7491E1FA-C728-4DD7-8030-858580747920}" type="parTrans" cxnId="{23DE55BA-5AD1-4758-A2C3-933DEE0A11DB}">
      <dgm:prSet/>
      <dgm:spPr/>
      <dgm:t>
        <a:bodyPr/>
        <a:lstStyle/>
        <a:p>
          <a:endParaRPr lang="en-US"/>
        </a:p>
      </dgm:t>
    </dgm:pt>
    <dgm:pt modelId="{491588FD-035B-4BFD-AB4C-07547100CCFC}" type="sibTrans" cxnId="{23DE55BA-5AD1-4758-A2C3-933DEE0A11DB}">
      <dgm:prSet/>
      <dgm:spPr/>
      <dgm:t>
        <a:bodyPr/>
        <a:lstStyle/>
        <a:p>
          <a:endParaRPr lang="en-US"/>
        </a:p>
      </dgm:t>
    </dgm:pt>
    <dgm:pt modelId="{7A6C2580-5F0E-4D8E-822F-5D173DBB1A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C3C36E8-F5B4-4BF5-B195-7A1E13E77CD7}" type="parTrans" cxnId="{41ACD86B-2DD9-4F7D-B00D-0E80F003D6D1}">
      <dgm:prSet/>
      <dgm:spPr/>
      <dgm:t>
        <a:bodyPr/>
        <a:lstStyle/>
        <a:p>
          <a:endParaRPr lang="en-US"/>
        </a:p>
      </dgm:t>
    </dgm:pt>
    <dgm:pt modelId="{C8E5DE2F-12B7-4B7D-BB23-C3CDA4A02286}" type="sibTrans" cxnId="{41ACD86B-2DD9-4F7D-B00D-0E80F003D6D1}">
      <dgm:prSet/>
      <dgm:spPr/>
      <dgm:t>
        <a:bodyPr/>
        <a:lstStyle/>
        <a:p>
          <a:endParaRPr lang="en-US"/>
        </a:p>
      </dgm:t>
    </dgm:pt>
    <dgm:pt modelId="{3AEECD34-7C5E-40EC-933D-5311B25F5208}" type="pres">
      <dgm:prSet presAssocID="{4C7C7178-82EB-4E39-9ED5-5307ACAA0A35}" presName="root" presStyleCnt="0">
        <dgm:presLayoutVars>
          <dgm:dir/>
          <dgm:resizeHandles val="exact"/>
        </dgm:presLayoutVars>
      </dgm:prSet>
      <dgm:spPr/>
    </dgm:pt>
    <dgm:pt modelId="{3A828595-FB46-439F-A0E4-ADEBDB6E2EE5}" type="pres">
      <dgm:prSet presAssocID="{88E165FC-4BFA-4110-848D-D4FD406615F9}" presName="compNode" presStyleCnt="0"/>
      <dgm:spPr/>
    </dgm:pt>
    <dgm:pt modelId="{056D7FEB-4485-4E44-9BFE-F112BCBAD78A}" type="pres">
      <dgm:prSet presAssocID="{88E165FC-4BFA-4110-848D-D4FD406615F9}" presName="bgRect" presStyleLbl="bgShp" presStyleIdx="0" presStyleCnt="3"/>
      <dgm:spPr/>
    </dgm:pt>
    <dgm:pt modelId="{94CA6B0C-8515-4E38-BB34-D46510CBDD6E}" type="pres">
      <dgm:prSet presAssocID="{88E165FC-4BFA-4110-848D-D4FD406615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17A45B6C-15E7-4C54-825A-EB6153DDE586}" type="pres">
      <dgm:prSet presAssocID="{88E165FC-4BFA-4110-848D-D4FD406615F9}" presName="spaceRect" presStyleCnt="0"/>
      <dgm:spPr/>
    </dgm:pt>
    <dgm:pt modelId="{B9E8B1D9-DA86-43E5-8B8B-6D9BE0E42475}" type="pres">
      <dgm:prSet presAssocID="{88E165FC-4BFA-4110-848D-D4FD406615F9}" presName="parTx" presStyleLbl="revTx" presStyleIdx="0" presStyleCnt="4">
        <dgm:presLayoutVars>
          <dgm:chMax val="0"/>
          <dgm:chPref val="0"/>
        </dgm:presLayoutVars>
      </dgm:prSet>
      <dgm:spPr/>
    </dgm:pt>
    <dgm:pt modelId="{0C6919C5-8459-45D6-9F06-019EBA3F05C6}" type="pres">
      <dgm:prSet presAssocID="{251A872A-E345-410B-9378-F4DF7E95A0C2}" presName="sibTrans" presStyleCnt="0"/>
      <dgm:spPr/>
    </dgm:pt>
    <dgm:pt modelId="{FF26BCEE-7D0D-44C7-BD30-A575F327EC4B}" type="pres">
      <dgm:prSet presAssocID="{E26FD4BC-1F92-4337-8E25-413DE5A0874C}" presName="compNode" presStyleCnt="0"/>
      <dgm:spPr/>
    </dgm:pt>
    <dgm:pt modelId="{458B8CD4-54F9-4DA9-87D6-D0F697164BBE}" type="pres">
      <dgm:prSet presAssocID="{E26FD4BC-1F92-4337-8E25-413DE5A0874C}" presName="bgRect" presStyleLbl="bgShp" presStyleIdx="1" presStyleCnt="3"/>
      <dgm:spPr/>
    </dgm:pt>
    <dgm:pt modelId="{FDB32372-A40D-408F-8C33-2A5571AEBBB0}" type="pres">
      <dgm:prSet presAssocID="{E26FD4BC-1F92-4337-8E25-413DE5A087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6D5255F-F69D-425C-9755-356EBA59BC1A}" type="pres">
      <dgm:prSet presAssocID="{E26FD4BC-1F92-4337-8E25-413DE5A0874C}" presName="spaceRect" presStyleCnt="0"/>
      <dgm:spPr/>
    </dgm:pt>
    <dgm:pt modelId="{12126B5D-B347-449B-9D6F-B71AB499DA9C}" type="pres">
      <dgm:prSet presAssocID="{E26FD4BC-1F92-4337-8E25-413DE5A0874C}" presName="parTx" presStyleLbl="revTx" presStyleIdx="1" presStyleCnt="4">
        <dgm:presLayoutVars>
          <dgm:chMax val="0"/>
          <dgm:chPref val="0"/>
        </dgm:presLayoutVars>
      </dgm:prSet>
      <dgm:spPr/>
    </dgm:pt>
    <dgm:pt modelId="{77FD933E-8171-4BE1-94FA-F2AAFAD29171}" type="pres">
      <dgm:prSet presAssocID="{6FBF4B34-690A-477D-A843-4191615C9D71}" presName="sibTrans" presStyleCnt="0"/>
      <dgm:spPr/>
    </dgm:pt>
    <dgm:pt modelId="{37979502-BA36-4CF4-BC6E-F98684F67C86}" type="pres">
      <dgm:prSet presAssocID="{789B8567-1B38-403F-A6C2-C19524B6E5B8}" presName="compNode" presStyleCnt="0"/>
      <dgm:spPr/>
    </dgm:pt>
    <dgm:pt modelId="{3E896641-F62B-4D14-9C35-904A50A43563}" type="pres">
      <dgm:prSet presAssocID="{789B8567-1B38-403F-A6C2-C19524B6E5B8}" presName="bgRect" presStyleLbl="bgShp" presStyleIdx="2" presStyleCnt="3"/>
      <dgm:spPr/>
    </dgm:pt>
    <dgm:pt modelId="{D724C3ED-497B-4DD1-B40C-61672F8154C0}" type="pres">
      <dgm:prSet presAssocID="{789B8567-1B38-403F-A6C2-C19524B6E5B8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35521D1B-B09F-4A35-8885-71F407A1E057}" type="pres">
      <dgm:prSet presAssocID="{789B8567-1B38-403F-A6C2-C19524B6E5B8}" presName="spaceRect" presStyleCnt="0"/>
      <dgm:spPr/>
    </dgm:pt>
    <dgm:pt modelId="{AA2F8258-5DC0-4F41-8042-F4BAC330AF96}" type="pres">
      <dgm:prSet presAssocID="{789B8567-1B38-403F-A6C2-C19524B6E5B8}" presName="parTx" presStyleLbl="revTx" presStyleIdx="2" presStyleCnt="4" custScaleX="181106" custLinFactNeighborX="27583" custLinFactNeighborY="22453">
        <dgm:presLayoutVars>
          <dgm:chMax val="0"/>
          <dgm:chPref val="0"/>
        </dgm:presLayoutVars>
      </dgm:prSet>
      <dgm:spPr/>
    </dgm:pt>
    <dgm:pt modelId="{59BD430E-E880-49AC-ADBE-57655359E0C5}" type="pres">
      <dgm:prSet presAssocID="{789B8567-1B38-403F-A6C2-C19524B6E5B8}" presName="desTx" presStyleLbl="revTx" presStyleIdx="3" presStyleCnt="4">
        <dgm:presLayoutVars/>
      </dgm:prSet>
      <dgm:spPr/>
    </dgm:pt>
  </dgm:ptLst>
  <dgm:cxnLst>
    <dgm:cxn modelId="{3084D001-DCC4-421B-97F0-2FC4C61E2E5C}" type="presOf" srcId="{88E165FC-4BFA-4110-848D-D4FD406615F9}" destId="{B9E8B1D9-DA86-43E5-8B8B-6D9BE0E42475}" srcOrd="0" destOrd="0" presId="urn:microsoft.com/office/officeart/2018/2/layout/IconVerticalSolidList"/>
    <dgm:cxn modelId="{16C8210D-5E96-419E-97AF-B00B3B90084E}" srcId="{4C7C7178-82EB-4E39-9ED5-5307ACAA0A35}" destId="{E26FD4BC-1F92-4337-8E25-413DE5A0874C}" srcOrd="1" destOrd="0" parTransId="{39424997-2180-4F37-A9E3-6DD678E57EAD}" sibTransId="{6FBF4B34-690A-477D-A843-4191615C9D71}"/>
    <dgm:cxn modelId="{96E9CE3A-0507-4F78-AA1A-D84B399F3BE6}" type="presOf" srcId="{7A6C2580-5F0E-4D8E-822F-5D173DBB1AF9}" destId="{59BD430E-E880-49AC-ADBE-57655359E0C5}" srcOrd="0" destOrd="0" presId="urn:microsoft.com/office/officeart/2018/2/layout/IconVerticalSolidList"/>
    <dgm:cxn modelId="{0068AE44-03BA-4595-A215-89BC10D1D77D}" type="presOf" srcId="{789B8567-1B38-403F-A6C2-C19524B6E5B8}" destId="{AA2F8258-5DC0-4F41-8042-F4BAC330AF96}" srcOrd="0" destOrd="0" presId="urn:microsoft.com/office/officeart/2018/2/layout/IconVerticalSolidList"/>
    <dgm:cxn modelId="{9D0A1F4C-C3C1-44E0-B493-9A1D25A438B8}" type="presOf" srcId="{E26FD4BC-1F92-4337-8E25-413DE5A0874C}" destId="{12126B5D-B347-449B-9D6F-B71AB499DA9C}" srcOrd="0" destOrd="0" presId="urn:microsoft.com/office/officeart/2018/2/layout/IconVerticalSolidList"/>
    <dgm:cxn modelId="{41ACD86B-2DD9-4F7D-B00D-0E80F003D6D1}" srcId="{789B8567-1B38-403F-A6C2-C19524B6E5B8}" destId="{7A6C2580-5F0E-4D8E-822F-5D173DBB1AF9}" srcOrd="0" destOrd="0" parTransId="{CC3C36E8-F5B4-4BF5-B195-7A1E13E77CD7}" sibTransId="{C8E5DE2F-12B7-4B7D-BB23-C3CDA4A02286}"/>
    <dgm:cxn modelId="{23DE55BA-5AD1-4758-A2C3-933DEE0A11DB}" srcId="{4C7C7178-82EB-4E39-9ED5-5307ACAA0A35}" destId="{789B8567-1B38-403F-A6C2-C19524B6E5B8}" srcOrd="2" destOrd="0" parTransId="{7491E1FA-C728-4DD7-8030-858580747920}" sibTransId="{491588FD-035B-4BFD-AB4C-07547100CCFC}"/>
    <dgm:cxn modelId="{E8346DDD-85B0-4E16-B739-0FD79F01A824}" srcId="{4C7C7178-82EB-4E39-9ED5-5307ACAA0A35}" destId="{88E165FC-4BFA-4110-848D-D4FD406615F9}" srcOrd="0" destOrd="0" parTransId="{EC66119C-2B0A-4E0F-B2FE-8A38F7BA36A0}" sibTransId="{251A872A-E345-410B-9378-F4DF7E95A0C2}"/>
    <dgm:cxn modelId="{C037B7FE-1B87-443D-81C3-859104D07199}" type="presOf" srcId="{4C7C7178-82EB-4E39-9ED5-5307ACAA0A35}" destId="{3AEECD34-7C5E-40EC-933D-5311B25F5208}" srcOrd="0" destOrd="0" presId="urn:microsoft.com/office/officeart/2018/2/layout/IconVerticalSolidList"/>
    <dgm:cxn modelId="{AD4CA6F4-A153-42B0-9473-8788F9E5C3DF}" type="presParOf" srcId="{3AEECD34-7C5E-40EC-933D-5311B25F5208}" destId="{3A828595-FB46-439F-A0E4-ADEBDB6E2EE5}" srcOrd="0" destOrd="0" presId="urn:microsoft.com/office/officeart/2018/2/layout/IconVerticalSolidList"/>
    <dgm:cxn modelId="{7C537826-51B4-489E-9C1E-1966EF23FA5F}" type="presParOf" srcId="{3A828595-FB46-439F-A0E4-ADEBDB6E2EE5}" destId="{056D7FEB-4485-4E44-9BFE-F112BCBAD78A}" srcOrd="0" destOrd="0" presId="urn:microsoft.com/office/officeart/2018/2/layout/IconVerticalSolidList"/>
    <dgm:cxn modelId="{E272A00D-C374-4336-81C9-CC663B0C7456}" type="presParOf" srcId="{3A828595-FB46-439F-A0E4-ADEBDB6E2EE5}" destId="{94CA6B0C-8515-4E38-BB34-D46510CBDD6E}" srcOrd="1" destOrd="0" presId="urn:microsoft.com/office/officeart/2018/2/layout/IconVerticalSolidList"/>
    <dgm:cxn modelId="{76D27CBA-8080-46E2-BDE7-49319062A1E3}" type="presParOf" srcId="{3A828595-FB46-439F-A0E4-ADEBDB6E2EE5}" destId="{17A45B6C-15E7-4C54-825A-EB6153DDE586}" srcOrd="2" destOrd="0" presId="urn:microsoft.com/office/officeart/2018/2/layout/IconVerticalSolidList"/>
    <dgm:cxn modelId="{AD342944-98BF-4614-9FDA-0FD1A0216D86}" type="presParOf" srcId="{3A828595-FB46-439F-A0E4-ADEBDB6E2EE5}" destId="{B9E8B1D9-DA86-43E5-8B8B-6D9BE0E42475}" srcOrd="3" destOrd="0" presId="urn:microsoft.com/office/officeart/2018/2/layout/IconVerticalSolidList"/>
    <dgm:cxn modelId="{3FD08483-7EF3-4BDE-8AC5-C893FF746902}" type="presParOf" srcId="{3AEECD34-7C5E-40EC-933D-5311B25F5208}" destId="{0C6919C5-8459-45D6-9F06-019EBA3F05C6}" srcOrd="1" destOrd="0" presId="urn:microsoft.com/office/officeart/2018/2/layout/IconVerticalSolidList"/>
    <dgm:cxn modelId="{F3801106-B525-4FB9-A435-DE33D404BE93}" type="presParOf" srcId="{3AEECD34-7C5E-40EC-933D-5311B25F5208}" destId="{FF26BCEE-7D0D-44C7-BD30-A575F327EC4B}" srcOrd="2" destOrd="0" presId="urn:microsoft.com/office/officeart/2018/2/layout/IconVerticalSolidList"/>
    <dgm:cxn modelId="{9D0CC503-4761-4E84-A753-B1FAE49ED8BA}" type="presParOf" srcId="{FF26BCEE-7D0D-44C7-BD30-A575F327EC4B}" destId="{458B8CD4-54F9-4DA9-87D6-D0F697164BBE}" srcOrd="0" destOrd="0" presId="urn:microsoft.com/office/officeart/2018/2/layout/IconVerticalSolidList"/>
    <dgm:cxn modelId="{DDBA69F6-E10A-4E89-A966-6E55F6A075DE}" type="presParOf" srcId="{FF26BCEE-7D0D-44C7-BD30-A575F327EC4B}" destId="{FDB32372-A40D-408F-8C33-2A5571AEBBB0}" srcOrd="1" destOrd="0" presId="urn:microsoft.com/office/officeart/2018/2/layout/IconVerticalSolidList"/>
    <dgm:cxn modelId="{3D706E0B-BFBC-43BA-8E2A-96A44224503D}" type="presParOf" srcId="{FF26BCEE-7D0D-44C7-BD30-A575F327EC4B}" destId="{76D5255F-F69D-425C-9755-356EBA59BC1A}" srcOrd="2" destOrd="0" presId="urn:microsoft.com/office/officeart/2018/2/layout/IconVerticalSolidList"/>
    <dgm:cxn modelId="{A5C0061E-3CEF-4E13-B444-A0CC54D6A210}" type="presParOf" srcId="{FF26BCEE-7D0D-44C7-BD30-A575F327EC4B}" destId="{12126B5D-B347-449B-9D6F-B71AB499DA9C}" srcOrd="3" destOrd="0" presId="urn:microsoft.com/office/officeart/2018/2/layout/IconVerticalSolidList"/>
    <dgm:cxn modelId="{A11F668F-4D18-495A-A4CB-F14958F9E7C5}" type="presParOf" srcId="{3AEECD34-7C5E-40EC-933D-5311B25F5208}" destId="{77FD933E-8171-4BE1-94FA-F2AAFAD29171}" srcOrd="3" destOrd="0" presId="urn:microsoft.com/office/officeart/2018/2/layout/IconVerticalSolidList"/>
    <dgm:cxn modelId="{070D720A-51A8-484B-B521-53FA3A623CF4}" type="presParOf" srcId="{3AEECD34-7C5E-40EC-933D-5311B25F5208}" destId="{37979502-BA36-4CF4-BC6E-F98684F67C86}" srcOrd="4" destOrd="0" presId="urn:microsoft.com/office/officeart/2018/2/layout/IconVerticalSolidList"/>
    <dgm:cxn modelId="{7D750A2E-7346-4376-B915-3D47A7DA5EE5}" type="presParOf" srcId="{37979502-BA36-4CF4-BC6E-F98684F67C86}" destId="{3E896641-F62B-4D14-9C35-904A50A43563}" srcOrd="0" destOrd="0" presId="urn:microsoft.com/office/officeart/2018/2/layout/IconVerticalSolidList"/>
    <dgm:cxn modelId="{9D17A662-CD9C-42B0-8870-E42DB0748AC5}" type="presParOf" srcId="{37979502-BA36-4CF4-BC6E-F98684F67C86}" destId="{D724C3ED-497B-4DD1-B40C-61672F8154C0}" srcOrd="1" destOrd="0" presId="urn:microsoft.com/office/officeart/2018/2/layout/IconVerticalSolidList"/>
    <dgm:cxn modelId="{E9270D1E-DB65-4732-BF3F-13189F4CC9E3}" type="presParOf" srcId="{37979502-BA36-4CF4-BC6E-F98684F67C86}" destId="{35521D1B-B09F-4A35-8885-71F407A1E057}" srcOrd="2" destOrd="0" presId="urn:microsoft.com/office/officeart/2018/2/layout/IconVerticalSolidList"/>
    <dgm:cxn modelId="{D26EB353-6B53-43E5-8F2B-596136687C82}" type="presParOf" srcId="{37979502-BA36-4CF4-BC6E-F98684F67C86}" destId="{AA2F8258-5DC0-4F41-8042-F4BAC330AF96}" srcOrd="3" destOrd="0" presId="urn:microsoft.com/office/officeart/2018/2/layout/IconVerticalSolidList"/>
    <dgm:cxn modelId="{97D1B95F-D5EB-4FA9-8E21-C75D95B70B4D}" type="presParOf" srcId="{37979502-BA36-4CF4-BC6E-F98684F67C86}" destId="{59BD430E-E880-49AC-ADBE-57655359E0C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B9EFC3-E14D-4FAC-9019-22AC51F36705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B41A499-97AD-41F3-A9E4-9F31CCFF1490}">
      <dgm:prSet/>
      <dgm:spPr/>
      <dgm:t>
        <a:bodyPr/>
        <a:lstStyle/>
        <a:p>
          <a:pPr>
            <a:defRPr cap="all"/>
          </a:pPr>
          <a:r>
            <a:rPr lang="en-US"/>
            <a:t>No Pre-trained model</a:t>
          </a:r>
        </a:p>
      </dgm:t>
    </dgm:pt>
    <dgm:pt modelId="{A72CEFFC-1329-4318-9DF9-42ADC8239F93}" type="parTrans" cxnId="{07152CC5-020B-48A5-B929-B87D6BA1141B}">
      <dgm:prSet/>
      <dgm:spPr/>
      <dgm:t>
        <a:bodyPr/>
        <a:lstStyle/>
        <a:p>
          <a:endParaRPr lang="en-US"/>
        </a:p>
      </dgm:t>
    </dgm:pt>
    <dgm:pt modelId="{1383206A-C154-4F46-B3EC-09492235B58D}" type="sibTrans" cxnId="{07152CC5-020B-48A5-B929-B87D6BA1141B}">
      <dgm:prSet/>
      <dgm:spPr/>
      <dgm:t>
        <a:bodyPr/>
        <a:lstStyle/>
        <a:p>
          <a:endParaRPr lang="en-US"/>
        </a:p>
      </dgm:t>
    </dgm:pt>
    <dgm:pt modelId="{19AEBFAF-391E-4E51-B831-955CFD0C2BBC}">
      <dgm:prSet/>
      <dgm:spPr/>
      <dgm:t>
        <a:bodyPr/>
        <a:lstStyle/>
        <a:p>
          <a:pPr>
            <a:defRPr cap="all"/>
          </a:pPr>
          <a:r>
            <a:rPr lang="en-US"/>
            <a:t>Less time to Run</a:t>
          </a:r>
        </a:p>
      </dgm:t>
    </dgm:pt>
    <dgm:pt modelId="{6A0D35C7-E5E2-4BC0-8BB3-821C57EC9FED}" type="parTrans" cxnId="{F6D30C84-FED4-47E1-ADDC-867E992C210F}">
      <dgm:prSet/>
      <dgm:spPr/>
      <dgm:t>
        <a:bodyPr/>
        <a:lstStyle/>
        <a:p>
          <a:endParaRPr lang="en-US"/>
        </a:p>
      </dgm:t>
    </dgm:pt>
    <dgm:pt modelId="{299657E3-D803-4F33-A79D-33D0309F4228}" type="sibTrans" cxnId="{F6D30C84-FED4-47E1-ADDC-867E992C210F}">
      <dgm:prSet/>
      <dgm:spPr/>
      <dgm:t>
        <a:bodyPr/>
        <a:lstStyle/>
        <a:p>
          <a:endParaRPr lang="en-US"/>
        </a:p>
      </dgm:t>
    </dgm:pt>
    <dgm:pt modelId="{C29C697E-D683-45AD-8978-1F28FEF92A3E}">
      <dgm:prSet/>
      <dgm:spPr/>
      <dgm:t>
        <a:bodyPr/>
        <a:lstStyle/>
        <a:p>
          <a:pPr>
            <a:defRPr cap="all"/>
          </a:pPr>
          <a:r>
            <a:rPr lang="en-US"/>
            <a:t>Epochs:100</a:t>
          </a:r>
        </a:p>
      </dgm:t>
    </dgm:pt>
    <dgm:pt modelId="{C2229C83-7287-40A1-8147-5920EA55F9C1}" type="parTrans" cxnId="{DC55CFD7-3575-449E-892D-890ECD99A651}">
      <dgm:prSet/>
      <dgm:spPr/>
      <dgm:t>
        <a:bodyPr/>
        <a:lstStyle/>
        <a:p>
          <a:endParaRPr lang="en-US"/>
        </a:p>
      </dgm:t>
    </dgm:pt>
    <dgm:pt modelId="{2FE8A0AD-1D2D-4FB3-8859-571CFE0C505B}" type="sibTrans" cxnId="{DC55CFD7-3575-449E-892D-890ECD99A651}">
      <dgm:prSet/>
      <dgm:spPr/>
      <dgm:t>
        <a:bodyPr/>
        <a:lstStyle/>
        <a:p>
          <a:endParaRPr lang="en-US"/>
        </a:p>
      </dgm:t>
    </dgm:pt>
    <dgm:pt modelId="{70D7F62C-67B4-4A74-9D5E-53087BC1F689}">
      <dgm:prSet/>
      <dgm:spPr/>
      <dgm:t>
        <a:bodyPr/>
        <a:lstStyle/>
        <a:p>
          <a:pPr>
            <a:defRPr cap="all"/>
          </a:pPr>
          <a:r>
            <a:rPr lang="en-US"/>
            <a:t>Layers:3 CNN layers &amp; 3 dense layers</a:t>
          </a:r>
        </a:p>
      </dgm:t>
    </dgm:pt>
    <dgm:pt modelId="{486F69A1-1310-4A06-A10E-5BAD530B8F3C}" type="parTrans" cxnId="{181C84CB-FED7-4838-8F94-7CCA14DD1BA2}">
      <dgm:prSet/>
      <dgm:spPr/>
      <dgm:t>
        <a:bodyPr/>
        <a:lstStyle/>
        <a:p>
          <a:endParaRPr lang="en-US"/>
        </a:p>
      </dgm:t>
    </dgm:pt>
    <dgm:pt modelId="{C50600D6-D0D6-40EA-8497-A491DC59C7E4}" type="sibTrans" cxnId="{181C84CB-FED7-4838-8F94-7CCA14DD1BA2}">
      <dgm:prSet/>
      <dgm:spPr/>
      <dgm:t>
        <a:bodyPr/>
        <a:lstStyle/>
        <a:p>
          <a:endParaRPr lang="en-US"/>
        </a:p>
      </dgm:t>
    </dgm:pt>
    <dgm:pt modelId="{EA50FF54-3621-4722-8459-E587F2177B15}">
      <dgm:prSet/>
      <dgm:spPr/>
      <dgm:t>
        <a:bodyPr/>
        <a:lstStyle/>
        <a:p>
          <a:pPr>
            <a:defRPr cap="all"/>
          </a:pPr>
          <a:r>
            <a:rPr lang="en-US" dirty="0"/>
            <a:t>Accuracy : Age- 87%,Gender-89%</a:t>
          </a:r>
        </a:p>
      </dgm:t>
    </dgm:pt>
    <dgm:pt modelId="{AE9D72F3-20DB-4E4A-AF8C-62D5ECF02FFA}" type="parTrans" cxnId="{ED7C7A00-9039-4B00-AE1E-A063BC1C3314}">
      <dgm:prSet/>
      <dgm:spPr/>
      <dgm:t>
        <a:bodyPr/>
        <a:lstStyle/>
        <a:p>
          <a:endParaRPr lang="en-US"/>
        </a:p>
      </dgm:t>
    </dgm:pt>
    <dgm:pt modelId="{BD3FEDBB-F081-4FA2-A276-C712B248A83C}" type="sibTrans" cxnId="{ED7C7A00-9039-4B00-AE1E-A063BC1C3314}">
      <dgm:prSet/>
      <dgm:spPr/>
    </dgm:pt>
    <dgm:pt modelId="{F544E809-603B-4F3C-9DDD-8F897BD6DE5C}" type="pres">
      <dgm:prSet presAssocID="{A8B9EFC3-E14D-4FAC-9019-22AC51F36705}" presName="diagram" presStyleCnt="0">
        <dgm:presLayoutVars>
          <dgm:dir/>
          <dgm:resizeHandles val="exact"/>
        </dgm:presLayoutVars>
      </dgm:prSet>
      <dgm:spPr/>
    </dgm:pt>
    <dgm:pt modelId="{E0C50C1B-5CE3-4DB8-B87C-6F91C7B84BED}" type="pres">
      <dgm:prSet presAssocID="{BB41A499-97AD-41F3-A9E4-9F31CCFF1490}" presName="node" presStyleLbl="node1" presStyleIdx="0" presStyleCnt="5">
        <dgm:presLayoutVars>
          <dgm:bulletEnabled val="1"/>
        </dgm:presLayoutVars>
      </dgm:prSet>
      <dgm:spPr/>
    </dgm:pt>
    <dgm:pt modelId="{509AA5C9-B068-453C-8E90-1A43A53438B3}" type="pres">
      <dgm:prSet presAssocID="{1383206A-C154-4F46-B3EC-09492235B58D}" presName="sibTrans" presStyleCnt="0"/>
      <dgm:spPr/>
    </dgm:pt>
    <dgm:pt modelId="{F10C1251-D77F-40B6-A766-08A703D3D6DA}" type="pres">
      <dgm:prSet presAssocID="{19AEBFAF-391E-4E51-B831-955CFD0C2BBC}" presName="node" presStyleLbl="node1" presStyleIdx="1" presStyleCnt="5">
        <dgm:presLayoutVars>
          <dgm:bulletEnabled val="1"/>
        </dgm:presLayoutVars>
      </dgm:prSet>
      <dgm:spPr/>
    </dgm:pt>
    <dgm:pt modelId="{C6FC3B67-D0AD-407E-8148-079BB8F6C097}" type="pres">
      <dgm:prSet presAssocID="{299657E3-D803-4F33-A79D-33D0309F4228}" presName="sibTrans" presStyleCnt="0"/>
      <dgm:spPr/>
    </dgm:pt>
    <dgm:pt modelId="{5AB3CD4F-E702-4AAC-A040-873D55B94863}" type="pres">
      <dgm:prSet presAssocID="{C29C697E-D683-45AD-8978-1F28FEF92A3E}" presName="node" presStyleLbl="node1" presStyleIdx="2" presStyleCnt="5">
        <dgm:presLayoutVars>
          <dgm:bulletEnabled val="1"/>
        </dgm:presLayoutVars>
      </dgm:prSet>
      <dgm:spPr/>
    </dgm:pt>
    <dgm:pt modelId="{8ACA04F8-7807-4BD8-A234-DF14CE5846F2}" type="pres">
      <dgm:prSet presAssocID="{2FE8A0AD-1D2D-4FB3-8859-571CFE0C505B}" presName="sibTrans" presStyleCnt="0"/>
      <dgm:spPr/>
    </dgm:pt>
    <dgm:pt modelId="{48D38E48-C98B-4125-80DF-931F9AC5E6D5}" type="pres">
      <dgm:prSet presAssocID="{70D7F62C-67B4-4A74-9D5E-53087BC1F689}" presName="node" presStyleLbl="node1" presStyleIdx="3" presStyleCnt="5">
        <dgm:presLayoutVars>
          <dgm:bulletEnabled val="1"/>
        </dgm:presLayoutVars>
      </dgm:prSet>
      <dgm:spPr/>
    </dgm:pt>
    <dgm:pt modelId="{E8211567-1E34-41AB-9242-5B58325F6762}" type="pres">
      <dgm:prSet presAssocID="{C50600D6-D0D6-40EA-8497-A491DC59C7E4}" presName="sibTrans" presStyleCnt="0"/>
      <dgm:spPr/>
    </dgm:pt>
    <dgm:pt modelId="{DE4801E0-EAE0-4E35-A13B-F3C48B3343BF}" type="pres">
      <dgm:prSet presAssocID="{EA50FF54-3621-4722-8459-E587F2177B15}" presName="node" presStyleLbl="node1" presStyleIdx="4" presStyleCnt="5">
        <dgm:presLayoutVars>
          <dgm:bulletEnabled val="1"/>
        </dgm:presLayoutVars>
      </dgm:prSet>
      <dgm:spPr/>
    </dgm:pt>
  </dgm:ptLst>
  <dgm:cxnLst>
    <dgm:cxn modelId="{ED7C7A00-9039-4B00-AE1E-A063BC1C3314}" srcId="{A8B9EFC3-E14D-4FAC-9019-22AC51F36705}" destId="{EA50FF54-3621-4722-8459-E587F2177B15}" srcOrd="4" destOrd="0" parTransId="{AE9D72F3-20DB-4E4A-AF8C-62D5ECF02FFA}" sibTransId="{BD3FEDBB-F081-4FA2-A276-C712B248A83C}"/>
    <dgm:cxn modelId="{A3CF2409-9B84-4FB9-9517-B53CAD2E287E}" type="presOf" srcId="{70D7F62C-67B4-4A74-9D5E-53087BC1F689}" destId="{48D38E48-C98B-4125-80DF-931F9AC5E6D5}" srcOrd="0" destOrd="0" presId="urn:microsoft.com/office/officeart/2005/8/layout/default"/>
    <dgm:cxn modelId="{BB6B9428-7529-486B-8093-826B6421A6C6}" type="presOf" srcId="{A8B9EFC3-E14D-4FAC-9019-22AC51F36705}" destId="{F544E809-603B-4F3C-9DDD-8F897BD6DE5C}" srcOrd="0" destOrd="0" presId="urn:microsoft.com/office/officeart/2005/8/layout/default"/>
    <dgm:cxn modelId="{252E6940-EEDA-4D1A-A8C4-1BC64EC7AAD7}" type="presOf" srcId="{C29C697E-D683-45AD-8978-1F28FEF92A3E}" destId="{5AB3CD4F-E702-4AAC-A040-873D55B94863}" srcOrd="0" destOrd="0" presId="urn:microsoft.com/office/officeart/2005/8/layout/default"/>
    <dgm:cxn modelId="{E26F8371-7A5B-40D4-A9C8-71B50A84BB23}" type="presOf" srcId="{BB41A499-97AD-41F3-A9E4-9F31CCFF1490}" destId="{E0C50C1B-5CE3-4DB8-B87C-6F91C7B84BED}" srcOrd="0" destOrd="0" presId="urn:microsoft.com/office/officeart/2005/8/layout/default"/>
    <dgm:cxn modelId="{9E9D087F-6868-430E-9823-AE4B4912C3DD}" type="presOf" srcId="{19AEBFAF-391E-4E51-B831-955CFD0C2BBC}" destId="{F10C1251-D77F-40B6-A766-08A703D3D6DA}" srcOrd="0" destOrd="0" presId="urn:microsoft.com/office/officeart/2005/8/layout/default"/>
    <dgm:cxn modelId="{F6D30C84-FED4-47E1-ADDC-867E992C210F}" srcId="{A8B9EFC3-E14D-4FAC-9019-22AC51F36705}" destId="{19AEBFAF-391E-4E51-B831-955CFD0C2BBC}" srcOrd="1" destOrd="0" parTransId="{6A0D35C7-E5E2-4BC0-8BB3-821C57EC9FED}" sibTransId="{299657E3-D803-4F33-A79D-33D0309F4228}"/>
    <dgm:cxn modelId="{07152CC5-020B-48A5-B929-B87D6BA1141B}" srcId="{A8B9EFC3-E14D-4FAC-9019-22AC51F36705}" destId="{BB41A499-97AD-41F3-A9E4-9F31CCFF1490}" srcOrd="0" destOrd="0" parTransId="{A72CEFFC-1329-4318-9DF9-42ADC8239F93}" sibTransId="{1383206A-C154-4F46-B3EC-09492235B58D}"/>
    <dgm:cxn modelId="{821326CB-B8AC-42A2-BC75-BA624502CBEB}" type="presOf" srcId="{EA50FF54-3621-4722-8459-E587F2177B15}" destId="{DE4801E0-EAE0-4E35-A13B-F3C48B3343BF}" srcOrd="0" destOrd="0" presId="urn:microsoft.com/office/officeart/2005/8/layout/default"/>
    <dgm:cxn modelId="{181C84CB-FED7-4838-8F94-7CCA14DD1BA2}" srcId="{A8B9EFC3-E14D-4FAC-9019-22AC51F36705}" destId="{70D7F62C-67B4-4A74-9D5E-53087BC1F689}" srcOrd="3" destOrd="0" parTransId="{486F69A1-1310-4A06-A10E-5BAD530B8F3C}" sibTransId="{C50600D6-D0D6-40EA-8497-A491DC59C7E4}"/>
    <dgm:cxn modelId="{DC55CFD7-3575-449E-892D-890ECD99A651}" srcId="{A8B9EFC3-E14D-4FAC-9019-22AC51F36705}" destId="{C29C697E-D683-45AD-8978-1F28FEF92A3E}" srcOrd="2" destOrd="0" parTransId="{C2229C83-7287-40A1-8147-5920EA55F9C1}" sibTransId="{2FE8A0AD-1D2D-4FB3-8859-571CFE0C505B}"/>
    <dgm:cxn modelId="{6BC5B207-7B5F-4660-91A8-648D2EC1C888}" type="presParOf" srcId="{F544E809-603B-4F3C-9DDD-8F897BD6DE5C}" destId="{E0C50C1B-5CE3-4DB8-B87C-6F91C7B84BED}" srcOrd="0" destOrd="0" presId="urn:microsoft.com/office/officeart/2005/8/layout/default"/>
    <dgm:cxn modelId="{05D2BF77-2075-4C8D-ACD7-190A07B9ED7C}" type="presParOf" srcId="{F544E809-603B-4F3C-9DDD-8F897BD6DE5C}" destId="{509AA5C9-B068-453C-8E90-1A43A53438B3}" srcOrd="1" destOrd="0" presId="urn:microsoft.com/office/officeart/2005/8/layout/default"/>
    <dgm:cxn modelId="{0E27A7F4-E274-463A-8429-A97C5E4FB3A1}" type="presParOf" srcId="{F544E809-603B-4F3C-9DDD-8F897BD6DE5C}" destId="{F10C1251-D77F-40B6-A766-08A703D3D6DA}" srcOrd="2" destOrd="0" presId="urn:microsoft.com/office/officeart/2005/8/layout/default"/>
    <dgm:cxn modelId="{2405F528-2AF8-49B5-B16B-4194CD0C8275}" type="presParOf" srcId="{F544E809-603B-4F3C-9DDD-8F897BD6DE5C}" destId="{C6FC3B67-D0AD-407E-8148-079BB8F6C097}" srcOrd="3" destOrd="0" presId="urn:microsoft.com/office/officeart/2005/8/layout/default"/>
    <dgm:cxn modelId="{35596B51-075F-4CE7-A092-3808EB4E37EA}" type="presParOf" srcId="{F544E809-603B-4F3C-9DDD-8F897BD6DE5C}" destId="{5AB3CD4F-E702-4AAC-A040-873D55B94863}" srcOrd="4" destOrd="0" presId="urn:microsoft.com/office/officeart/2005/8/layout/default"/>
    <dgm:cxn modelId="{5CE538E9-4A11-4369-A029-F81106ADB9A8}" type="presParOf" srcId="{F544E809-603B-4F3C-9DDD-8F897BD6DE5C}" destId="{8ACA04F8-7807-4BD8-A234-DF14CE5846F2}" srcOrd="5" destOrd="0" presId="urn:microsoft.com/office/officeart/2005/8/layout/default"/>
    <dgm:cxn modelId="{8AC26E70-CF8F-4609-97A1-86957A2B0E14}" type="presParOf" srcId="{F544E809-603B-4F3C-9DDD-8F897BD6DE5C}" destId="{48D38E48-C98B-4125-80DF-931F9AC5E6D5}" srcOrd="6" destOrd="0" presId="urn:microsoft.com/office/officeart/2005/8/layout/default"/>
    <dgm:cxn modelId="{236FEB71-3E51-4EFA-9C7B-91AB568A757D}" type="presParOf" srcId="{F544E809-603B-4F3C-9DDD-8F897BD6DE5C}" destId="{E8211567-1E34-41AB-9242-5B58325F6762}" srcOrd="7" destOrd="0" presId="urn:microsoft.com/office/officeart/2005/8/layout/default"/>
    <dgm:cxn modelId="{08070826-1D52-459C-AC12-3430CDEF7E1A}" type="presParOf" srcId="{F544E809-603B-4F3C-9DDD-8F897BD6DE5C}" destId="{DE4801E0-EAE0-4E35-A13B-F3C48B3343B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6F43D-5BE1-4076-818F-874C202DC0D6}">
      <dsp:nvSpPr>
        <dsp:cNvPr id="0" name=""/>
        <dsp:cNvSpPr/>
      </dsp:nvSpPr>
      <dsp:spPr>
        <a:xfrm>
          <a:off x="0" y="4098"/>
          <a:ext cx="6391275" cy="8730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8F54D-3430-4A39-B455-71D6C00FCF8A}">
      <dsp:nvSpPr>
        <dsp:cNvPr id="0" name=""/>
        <dsp:cNvSpPr/>
      </dsp:nvSpPr>
      <dsp:spPr>
        <a:xfrm>
          <a:off x="264107" y="200542"/>
          <a:ext cx="480194" cy="480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219AE-5B63-4618-A57C-1B9DD52D1D02}">
      <dsp:nvSpPr>
        <dsp:cNvPr id="0" name=""/>
        <dsp:cNvSpPr/>
      </dsp:nvSpPr>
      <dsp:spPr>
        <a:xfrm>
          <a:off x="1008409" y="4098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UTK Dataset and Real Time Webcam Data</a:t>
          </a:r>
          <a:endParaRPr lang="en-US" sz="1700" kern="1200" dirty="0"/>
        </a:p>
      </dsp:txBody>
      <dsp:txXfrm>
        <a:off x="1008409" y="4098"/>
        <a:ext cx="5382865" cy="873081"/>
      </dsp:txXfrm>
    </dsp:sp>
    <dsp:sp modelId="{80DBB5F9-6962-47BC-AC4E-C6D24D5B93AD}">
      <dsp:nvSpPr>
        <dsp:cNvPr id="0" name=""/>
        <dsp:cNvSpPr/>
      </dsp:nvSpPr>
      <dsp:spPr>
        <a:xfrm>
          <a:off x="0" y="1095450"/>
          <a:ext cx="6391275" cy="8730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ED1F5-96B3-4275-B9C4-32D5A186F552}">
      <dsp:nvSpPr>
        <dsp:cNvPr id="0" name=""/>
        <dsp:cNvSpPr/>
      </dsp:nvSpPr>
      <dsp:spPr>
        <a:xfrm>
          <a:off x="264107" y="1291894"/>
          <a:ext cx="480194" cy="480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D01CE-58A7-41E9-8C71-3A77E95DFC3A}">
      <dsp:nvSpPr>
        <dsp:cNvPr id="0" name=""/>
        <dsp:cNvSpPr/>
      </dsp:nvSpPr>
      <dsp:spPr>
        <a:xfrm>
          <a:off x="1008409" y="1095450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20K+ Face images</a:t>
          </a:r>
          <a:endParaRPr lang="en-US" sz="1700" kern="1200" dirty="0"/>
        </a:p>
      </dsp:txBody>
      <dsp:txXfrm>
        <a:off x="1008409" y="1095450"/>
        <a:ext cx="5382865" cy="873081"/>
      </dsp:txXfrm>
    </dsp:sp>
    <dsp:sp modelId="{094B2D9C-89F8-4CA0-A349-394F1AAF301B}">
      <dsp:nvSpPr>
        <dsp:cNvPr id="0" name=""/>
        <dsp:cNvSpPr/>
      </dsp:nvSpPr>
      <dsp:spPr>
        <a:xfrm>
          <a:off x="0" y="2186802"/>
          <a:ext cx="6391275" cy="8730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1C04E-1A14-4C28-BE3D-CDD3EBFB905B}">
      <dsp:nvSpPr>
        <dsp:cNvPr id="0" name=""/>
        <dsp:cNvSpPr/>
      </dsp:nvSpPr>
      <dsp:spPr>
        <a:xfrm>
          <a:off x="264107" y="2383246"/>
          <a:ext cx="480194" cy="4801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41AC5-018B-472C-9CFB-8C0E27C653A3}">
      <dsp:nvSpPr>
        <dsp:cNvPr id="0" name=""/>
        <dsp:cNvSpPr/>
      </dsp:nvSpPr>
      <dsp:spPr>
        <a:xfrm>
          <a:off x="1008409" y="2186802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Images are labelled by age, gender, and ethnicity</a:t>
          </a:r>
          <a:endParaRPr lang="en-US" sz="1700" kern="1200" dirty="0"/>
        </a:p>
      </dsp:txBody>
      <dsp:txXfrm>
        <a:off x="1008409" y="2186802"/>
        <a:ext cx="5382865" cy="873081"/>
      </dsp:txXfrm>
    </dsp:sp>
    <dsp:sp modelId="{9F71A4D3-F517-40C3-8267-A1684305D022}">
      <dsp:nvSpPr>
        <dsp:cNvPr id="0" name=""/>
        <dsp:cNvSpPr/>
      </dsp:nvSpPr>
      <dsp:spPr>
        <a:xfrm>
          <a:off x="0" y="3278154"/>
          <a:ext cx="6391275" cy="8730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F4076-4D38-42CE-86BB-582842C60513}">
      <dsp:nvSpPr>
        <dsp:cNvPr id="0" name=""/>
        <dsp:cNvSpPr/>
      </dsp:nvSpPr>
      <dsp:spPr>
        <a:xfrm>
          <a:off x="264107" y="3474597"/>
          <a:ext cx="480194" cy="4801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98853-8E6F-40E9-B442-221329268BBE}">
      <dsp:nvSpPr>
        <dsp:cNvPr id="0" name=""/>
        <dsp:cNvSpPr/>
      </dsp:nvSpPr>
      <dsp:spPr>
        <a:xfrm>
          <a:off x="1008409" y="3278154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Age span ranges from 0-116 years old</a:t>
          </a:r>
          <a:endParaRPr lang="en-US" sz="1700" kern="1200" dirty="0"/>
        </a:p>
      </dsp:txBody>
      <dsp:txXfrm>
        <a:off x="1008409" y="3278154"/>
        <a:ext cx="5382865" cy="873081"/>
      </dsp:txXfrm>
    </dsp:sp>
    <dsp:sp modelId="{9340DD36-7B71-46A5-ADAE-3350D3E5DD6E}">
      <dsp:nvSpPr>
        <dsp:cNvPr id="0" name=""/>
        <dsp:cNvSpPr/>
      </dsp:nvSpPr>
      <dsp:spPr>
        <a:xfrm>
          <a:off x="0" y="4369506"/>
          <a:ext cx="6391275" cy="87308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9EE376-E530-4569-938E-AD88E423933F}">
      <dsp:nvSpPr>
        <dsp:cNvPr id="0" name=""/>
        <dsp:cNvSpPr/>
      </dsp:nvSpPr>
      <dsp:spPr>
        <a:xfrm>
          <a:off x="264107" y="4565949"/>
          <a:ext cx="480194" cy="4801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B1F44-EB2F-4EB9-9832-D6677F71368F}">
      <dsp:nvSpPr>
        <dsp:cNvPr id="0" name=""/>
        <dsp:cNvSpPr/>
      </dsp:nvSpPr>
      <dsp:spPr>
        <a:xfrm>
          <a:off x="1008409" y="4369506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 images cover large variation in pose, facial expression, illumination, occlusion, resolution, etc</a:t>
          </a:r>
          <a:endParaRPr lang="en-US" sz="1700" kern="1200"/>
        </a:p>
      </dsp:txBody>
      <dsp:txXfrm>
        <a:off x="1008409" y="4369506"/>
        <a:ext cx="5382865" cy="873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53B46-6C41-4175-8423-A0A8FAC5E70E}">
      <dsp:nvSpPr>
        <dsp:cNvPr id="0" name=""/>
        <dsp:cNvSpPr/>
      </dsp:nvSpPr>
      <dsp:spPr>
        <a:xfrm>
          <a:off x="934183" y="815644"/>
          <a:ext cx="1005539" cy="1005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521F1-BED2-4D88-ADD6-479B7082904A}">
      <dsp:nvSpPr>
        <dsp:cNvPr id="0" name=""/>
        <dsp:cNvSpPr/>
      </dsp:nvSpPr>
      <dsp:spPr>
        <a:xfrm>
          <a:off x="468" y="1898213"/>
          <a:ext cx="2872968" cy="43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Extract</a:t>
          </a:r>
        </a:p>
      </dsp:txBody>
      <dsp:txXfrm>
        <a:off x="468" y="1898213"/>
        <a:ext cx="2872968" cy="430945"/>
      </dsp:txXfrm>
    </dsp:sp>
    <dsp:sp modelId="{A099E67C-E6B7-49CF-A1C9-202B7F023A3F}">
      <dsp:nvSpPr>
        <dsp:cNvPr id="0" name=""/>
        <dsp:cNvSpPr/>
      </dsp:nvSpPr>
      <dsp:spPr>
        <a:xfrm>
          <a:off x="468" y="2364986"/>
          <a:ext cx="2872968" cy="24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Extract from UTK dataset</a:t>
          </a:r>
        </a:p>
      </dsp:txBody>
      <dsp:txXfrm>
        <a:off x="468" y="2364986"/>
        <a:ext cx="2872968" cy="242051"/>
      </dsp:txXfrm>
    </dsp:sp>
    <dsp:sp modelId="{4123ACA3-C9ED-4ED1-8450-EE208321B1AB}">
      <dsp:nvSpPr>
        <dsp:cNvPr id="0" name=""/>
        <dsp:cNvSpPr/>
      </dsp:nvSpPr>
      <dsp:spPr>
        <a:xfrm>
          <a:off x="4309921" y="815644"/>
          <a:ext cx="1005539" cy="1005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4296C-D5F2-49FB-AEFC-42DB19ACDA4F}">
      <dsp:nvSpPr>
        <dsp:cNvPr id="0" name=""/>
        <dsp:cNvSpPr/>
      </dsp:nvSpPr>
      <dsp:spPr>
        <a:xfrm>
          <a:off x="3376207" y="1898213"/>
          <a:ext cx="2872968" cy="43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Transform</a:t>
          </a:r>
        </a:p>
      </dsp:txBody>
      <dsp:txXfrm>
        <a:off x="3376207" y="1898213"/>
        <a:ext cx="2872968" cy="430945"/>
      </dsp:txXfrm>
    </dsp:sp>
    <dsp:sp modelId="{BB149E54-4867-49D7-8726-9E78473AAE74}">
      <dsp:nvSpPr>
        <dsp:cNvPr id="0" name=""/>
        <dsp:cNvSpPr/>
      </dsp:nvSpPr>
      <dsp:spPr>
        <a:xfrm>
          <a:off x="3376207" y="2364986"/>
          <a:ext cx="2872968" cy="24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Other extension to JPG</a:t>
          </a:r>
        </a:p>
      </dsp:txBody>
      <dsp:txXfrm>
        <a:off x="3376207" y="2364986"/>
        <a:ext cx="2872968" cy="242051"/>
      </dsp:txXfrm>
    </dsp:sp>
    <dsp:sp modelId="{BA06C29C-5D46-430B-803E-457104B3EDE8}">
      <dsp:nvSpPr>
        <dsp:cNvPr id="0" name=""/>
        <dsp:cNvSpPr/>
      </dsp:nvSpPr>
      <dsp:spPr>
        <a:xfrm>
          <a:off x="7685660" y="815644"/>
          <a:ext cx="1005539" cy="10055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CAD71-F4D0-4B17-A26D-BEA9E6442411}">
      <dsp:nvSpPr>
        <dsp:cNvPr id="0" name=""/>
        <dsp:cNvSpPr/>
      </dsp:nvSpPr>
      <dsp:spPr>
        <a:xfrm>
          <a:off x="6751945" y="1898213"/>
          <a:ext cx="2872968" cy="43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Load</a:t>
          </a:r>
        </a:p>
      </dsp:txBody>
      <dsp:txXfrm>
        <a:off x="6751945" y="1898213"/>
        <a:ext cx="2872968" cy="430945"/>
      </dsp:txXfrm>
    </dsp:sp>
    <dsp:sp modelId="{13F9611A-11EE-442D-8BD6-7646B26EA157}">
      <dsp:nvSpPr>
        <dsp:cNvPr id="0" name=""/>
        <dsp:cNvSpPr/>
      </dsp:nvSpPr>
      <dsp:spPr>
        <a:xfrm>
          <a:off x="6751945" y="2364986"/>
          <a:ext cx="2872968" cy="24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Load input data</a:t>
          </a:r>
        </a:p>
      </dsp:txBody>
      <dsp:txXfrm>
        <a:off x="6751945" y="2364986"/>
        <a:ext cx="2872968" cy="2420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E74FE-574A-469E-930B-2A7A18153437}">
      <dsp:nvSpPr>
        <dsp:cNvPr id="0" name=""/>
        <dsp:cNvSpPr/>
      </dsp:nvSpPr>
      <dsp:spPr>
        <a:xfrm>
          <a:off x="0" y="633571"/>
          <a:ext cx="3133726" cy="11696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7A080-92FB-4EBE-BA5C-486E5EDB7551}">
      <dsp:nvSpPr>
        <dsp:cNvPr id="0" name=""/>
        <dsp:cNvSpPr/>
      </dsp:nvSpPr>
      <dsp:spPr>
        <a:xfrm>
          <a:off x="353825" y="896746"/>
          <a:ext cx="643318" cy="6433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269DC-DA2D-466F-B913-AA0A7C360768}">
      <dsp:nvSpPr>
        <dsp:cNvPr id="0" name=""/>
        <dsp:cNvSpPr/>
      </dsp:nvSpPr>
      <dsp:spPr>
        <a:xfrm>
          <a:off x="1350968" y="633571"/>
          <a:ext cx="1782757" cy="116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90" tIns="123790" rIns="123790" bIns="1237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Check for outliers</a:t>
          </a:r>
          <a:endParaRPr lang="en-US" sz="1900" kern="1200"/>
        </a:p>
      </dsp:txBody>
      <dsp:txXfrm>
        <a:off x="1350968" y="633571"/>
        <a:ext cx="1782757" cy="1169670"/>
      </dsp:txXfrm>
    </dsp:sp>
    <dsp:sp modelId="{4AB77F4D-48BD-4C9B-BE5C-7453446C3CDD}">
      <dsp:nvSpPr>
        <dsp:cNvPr id="0" name=""/>
        <dsp:cNvSpPr/>
      </dsp:nvSpPr>
      <dsp:spPr>
        <a:xfrm>
          <a:off x="0" y="2095658"/>
          <a:ext cx="3133726" cy="1169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3013B-63FC-4CE0-966D-220BCC10B712}">
      <dsp:nvSpPr>
        <dsp:cNvPr id="0" name=""/>
        <dsp:cNvSpPr/>
      </dsp:nvSpPr>
      <dsp:spPr>
        <a:xfrm>
          <a:off x="353825" y="2358834"/>
          <a:ext cx="643318" cy="6433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F585A-69F6-4BED-BC68-54E42F35A651}">
      <dsp:nvSpPr>
        <dsp:cNvPr id="0" name=""/>
        <dsp:cNvSpPr/>
      </dsp:nvSpPr>
      <dsp:spPr>
        <a:xfrm>
          <a:off x="1350968" y="2095658"/>
          <a:ext cx="1782757" cy="116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90" tIns="123790" rIns="123790" bIns="1237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Check for normal distribution</a:t>
          </a:r>
          <a:endParaRPr lang="en-US" sz="1900" kern="1200"/>
        </a:p>
      </dsp:txBody>
      <dsp:txXfrm>
        <a:off x="1350968" y="2095658"/>
        <a:ext cx="1782757" cy="11696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D7FEB-4485-4E44-9BFE-F112BCBAD78A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A6B0C-8515-4E38-BB34-D46510CBDD6E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8B1D9-DA86-43E5-8B8B-6D9BE0E42475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By Google</a:t>
          </a:r>
        </a:p>
      </dsp:txBody>
      <dsp:txXfrm>
        <a:off x="1730984" y="640"/>
        <a:ext cx="4660290" cy="1498687"/>
      </dsp:txXfrm>
    </dsp:sp>
    <dsp:sp modelId="{458B8CD4-54F9-4DA9-87D6-D0F697164BBE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32372-A40D-408F-8C33-2A5571AEBBB0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26B5D-B347-449B-9D6F-B71AB499DA9C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widely-used image recognition model</a:t>
          </a:r>
        </a:p>
      </dsp:txBody>
      <dsp:txXfrm>
        <a:off x="1730984" y="1873999"/>
        <a:ext cx="4660290" cy="1498687"/>
      </dsp:txXfrm>
    </dsp:sp>
    <dsp:sp modelId="{3E896641-F62B-4D14-9C35-904A50A43563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4C3ED-497B-4DD1-B40C-61672F8154C0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F8258-5DC0-4F41-8042-F4BAC330AF96}">
      <dsp:nvSpPr>
        <dsp:cNvPr id="0" name=""/>
        <dsp:cNvSpPr/>
      </dsp:nvSpPr>
      <dsp:spPr>
        <a:xfrm>
          <a:off x="1182532" y="3747999"/>
          <a:ext cx="5208742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   Pre–trained model</a:t>
          </a:r>
        </a:p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1182532" y="3747999"/>
        <a:ext cx="5208742" cy="1498687"/>
      </dsp:txXfrm>
    </dsp:sp>
    <dsp:sp modelId="{59BD430E-E880-49AC-ADBE-57655359E0C5}">
      <dsp:nvSpPr>
        <dsp:cNvPr id="0" name=""/>
        <dsp:cNvSpPr/>
      </dsp:nvSpPr>
      <dsp:spPr>
        <a:xfrm>
          <a:off x="4607057" y="3747359"/>
          <a:ext cx="1784217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607057" y="3747359"/>
        <a:ext cx="1784217" cy="14986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50C1B-5CE3-4DB8-B87C-6F91C7B84BED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No Pre-trained model</a:t>
          </a:r>
        </a:p>
      </dsp:txBody>
      <dsp:txXfrm>
        <a:off x="601586" y="580"/>
        <a:ext cx="2631940" cy="1579164"/>
      </dsp:txXfrm>
    </dsp:sp>
    <dsp:sp modelId="{F10C1251-D77F-40B6-A766-08A703D3D6DA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Less time to Run</a:t>
          </a:r>
        </a:p>
      </dsp:txBody>
      <dsp:txXfrm>
        <a:off x="3496721" y="580"/>
        <a:ext cx="2631940" cy="1579164"/>
      </dsp:txXfrm>
    </dsp:sp>
    <dsp:sp modelId="{5AB3CD4F-E702-4AAC-A040-873D55B94863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Epochs:100</a:t>
          </a:r>
        </a:p>
      </dsp:txBody>
      <dsp:txXfrm>
        <a:off x="6391855" y="580"/>
        <a:ext cx="2631940" cy="1579164"/>
      </dsp:txXfrm>
    </dsp:sp>
    <dsp:sp modelId="{48D38E48-C98B-4125-80DF-931F9AC5E6D5}">
      <dsp:nvSpPr>
        <dsp:cNvPr id="0" name=""/>
        <dsp:cNvSpPr/>
      </dsp:nvSpPr>
      <dsp:spPr>
        <a:xfrm>
          <a:off x="2049153" y="1842938"/>
          <a:ext cx="2631940" cy="157916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Layers:3 CNN layers &amp; 3 dense layers</a:t>
          </a:r>
        </a:p>
      </dsp:txBody>
      <dsp:txXfrm>
        <a:off x="2049153" y="1842938"/>
        <a:ext cx="2631940" cy="1579164"/>
      </dsp:txXfrm>
    </dsp:sp>
    <dsp:sp modelId="{DE4801E0-EAE0-4E35-A13B-F3C48B3343BF}">
      <dsp:nvSpPr>
        <dsp:cNvPr id="0" name=""/>
        <dsp:cNvSpPr/>
      </dsp:nvSpPr>
      <dsp:spPr>
        <a:xfrm>
          <a:off x="4944288" y="1842938"/>
          <a:ext cx="2631940" cy="157916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Accuracy : Age- 87%,Gender-89%</a:t>
          </a:r>
        </a:p>
      </dsp:txBody>
      <dsp:txXfrm>
        <a:off x="4944288" y="1842938"/>
        <a:ext cx="2631940" cy="1579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88A10-8BCA-44DF-AC5C-10AE5057C339}" type="datetimeFigureOut">
              <a:rPr lang="en-US" smtClean="0"/>
              <a:t>5/2/20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E1C65-C10E-430A-A9AA-4AF1E59A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62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31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57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85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36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21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11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0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11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06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18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25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11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09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43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18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17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86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67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33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6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16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2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66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823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37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80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03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31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059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547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89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28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441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45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642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7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4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48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95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E1C65-C10E-430A-A9AA-4AF1E59A0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3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27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8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9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08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4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34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1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76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7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46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9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6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6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9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4E72952-71D8-40C3-B647-6F0B02D4AB13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9F942C4-AB1F-41D6-B148-D091CDA4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3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g"/><Relationship Id="rId4" Type="http://schemas.openxmlformats.org/officeDocument/2006/relationships/image" Target="../media/image6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g"/><Relationship Id="rId5" Type="http://schemas.openxmlformats.org/officeDocument/2006/relationships/image" Target="../media/image68.jpg"/><Relationship Id="rId4" Type="http://schemas.openxmlformats.org/officeDocument/2006/relationships/image" Target="../media/image7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sinessnewsdaily.com/15213-walgreens-facial-recognition.html" TargetMode="External"/><Relationship Id="rId3" Type="http://schemas.openxmlformats.org/officeDocument/2006/relationships/hyperlink" Target="https://medium.com/reality-engines/gans-for-data-augmentation-21a69de6c60b" TargetMode="External"/><Relationship Id="rId7" Type="http://schemas.openxmlformats.org/officeDocument/2006/relationships/hyperlink" Target="https://towardsdatascience.com/module-6-image-recognition-for-insurance-claim-handling-part-i-a338d16c9de0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pavelchernov/age-and-gender-estimation-open-source-projects-overview-simple-project-from-scratch-69581831297e" TargetMode="External"/><Relationship Id="rId5" Type="http://schemas.openxmlformats.org/officeDocument/2006/relationships/hyperlink" Target="https://www.researchgate.net/publication/323346551_A_Gender_Recognition_System_from_Facial_Image" TargetMode="External"/><Relationship Id="rId4" Type="http://schemas.openxmlformats.org/officeDocument/2006/relationships/hyperlink" Target="https://journals.plos.org/plosone/article?id=10.1371/journal.pone.0183838" TargetMode="External"/><Relationship Id="rId9" Type="http://schemas.openxmlformats.org/officeDocument/2006/relationships/hyperlink" Target="https://towardsdatascience.com/predict-age-and-gender-using-convolutional-neural-network-and-opencv-fd90390e3ce6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ngall.com/thank-you-png" TargetMode="Externa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looking, man, standing&#10;&#10;Description automatically generated">
            <a:extLst>
              <a:ext uri="{FF2B5EF4-FFF2-40B4-BE49-F238E27FC236}">
                <a16:creationId xmlns:a16="http://schemas.microsoft.com/office/drawing/2014/main" id="{E0813FD9-203B-4F32-85A4-72BC2B99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5" b="126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049CA7-28F7-4C93-9B97-D7E86AE7D113}"/>
              </a:ext>
            </a:extLst>
          </p:cNvPr>
          <p:cNvSpPr/>
          <p:nvPr/>
        </p:nvSpPr>
        <p:spPr>
          <a:xfrm>
            <a:off x="573088" y="2080591"/>
            <a:ext cx="8825658" cy="4131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Age &amp; Gender Detection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latin typeface="+mj-lt"/>
                <a:ea typeface="+mj-ea"/>
                <a:cs typeface="+mj-cs"/>
              </a:rPr>
              <a:t>Team Pink Panthers: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800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latin typeface="+mj-lt"/>
                <a:ea typeface="+mj-ea"/>
                <a:cs typeface="+mj-cs"/>
              </a:rPr>
              <a:t>Divija Kambhampati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latin typeface="+mj-lt"/>
                <a:ea typeface="+mj-ea"/>
                <a:cs typeface="+mj-cs"/>
              </a:rPr>
              <a:t>Harshitha Shabad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latin typeface="+mj-lt"/>
                <a:ea typeface="+mj-ea"/>
                <a:cs typeface="+mj-cs"/>
              </a:rPr>
              <a:t>Sayali Kardile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latin typeface="+mj-lt"/>
                <a:ea typeface="+mj-ea"/>
                <a:cs typeface="+mj-cs"/>
              </a:rPr>
              <a:t>Payal Sen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800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42976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B08FA8-7DEF-4D7D-9F07-9E29316850BB}"/>
              </a:ext>
            </a:extLst>
          </p:cNvPr>
          <p:cNvSpPr txBox="1"/>
          <p:nvPr/>
        </p:nvSpPr>
        <p:spPr>
          <a:xfrm>
            <a:off x="7741315" y="1181595"/>
            <a:ext cx="3649681" cy="39485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MITRA Robot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54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Humanoid Robot</a:t>
            </a: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Has Age &amp; Gender Prediction Capability</a:t>
            </a:r>
          </a:p>
        </p:txBody>
      </p:sp>
      <p:pic>
        <p:nvPicPr>
          <p:cNvPr id="37" name="Content Placeholder 36" descr="A picture containing person, man, woman, front&#10;&#10;Description automatically generated">
            <a:extLst>
              <a:ext uri="{FF2B5EF4-FFF2-40B4-BE49-F238E27FC236}">
                <a16:creationId xmlns:a16="http://schemas.microsoft.com/office/drawing/2014/main" id="{DF387B52-4BE1-4E2C-A514-67BAE8D64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1197045"/>
            <a:ext cx="6470907" cy="35913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E627D70-AFE4-4D8A-96EE-462473ED7232}"/>
              </a:ext>
            </a:extLst>
          </p:cNvPr>
          <p:cNvSpPr txBox="1"/>
          <p:nvPr/>
        </p:nvSpPr>
        <p:spPr>
          <a:xfrm>
            <a:off x="1971302" y="642254"/>
            <a:ext cx="871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 Time Application </a:t>
            </a:r>
            <a:r>
              <a:rPr lang="en-US" dirty="0"/>
              <a:t>- Age &amp; Gender Prediction</a:t>
            </a:r>
          </a:p>
        </p:txBody>
      </p:sp>
      <p:pic>
        <p:nvPicPr>
          <p:cNvPr id="3" name="Picture 2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51B72299-3F53-4458-BBCD-894A30B71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64" y="3403299"/>
            <a:ext cx="5249951" cy="24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9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138255-5E6C-4A4B-B8A8-CA356961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766762"/>
            <a:ext cx="6581775" cy="532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1B498-BFFA-494C-B089-CBE4A5D4019D}"/>
              </a:ext>
            </a:extLst>
          </p:cNvPr>
          <p:cNvSpPr txBox="1"/>
          <p:nvPr/>
        </p:nvSpPr>
        <p:spPr>
          <a:xfrm>
            <a:off x="7696200" y="104775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Real Time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1A050-D7A8-467A-85A6-0277AA9E0157}"/>
              </a:ext>
            </a:extLst>
          </p:cNvPr>
          <p:cNvSpPr txBox="1"/>
          <p:nvPr/>
        </p:nvSpPr>
        <p:spPr>
          <a:xfrm>
            <a:off x="7696200" y="30099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Age Bot</a:t>
            </a:r>
          </a:p>
        </p:txBody>
      </p:sp>
    </p:spTree>
    <p:extLst>
      <p:ext uri="{BB962C8B-B14F-4D97-AF65-F5344CB8AC3E}">
        <p14:creationId xmlns:p14="http://schemas.microsoft.com/office/powerpoint/2010/main" val="76939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D13DB8F-4A11-4786-8DFD-6ED78BDC9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Data Source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170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sitting, table, shirt&#10;&#10;Description automatically generated">
            <a:extLst>
              <a:ext uri="{FF2B5EF4-FFF2-40B4-BE49-F238E27FC236}">
                <a16:creationId xmlns:a16="http://schemas.microsoft.com/office/drawing/2014/main" id="{4F3C8557-C80F-4A1C-B160-654569E07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" b="31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1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449594-B6AD-4B01-B54A-EC8322DB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FDE056F5-30BC-4ECD-983B-FAEA9A24A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61626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899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22921B-EA2F-4647-8338-C0E2F5D9546C}"/>
              </a:ext>
            </a:extLst>
          </p:cNvPr>
          <p:cNvSpPr/>
          <p:nvPr/>
        </p:nvSpPr>
        <p:spPr>
          <a:xfrm>
            <a:off x="2062349" y="1377515"/>
            <a:ext cx="843543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UTK Face Data set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labels of each face image is embedded in the file name, formatted like [age]_[gender]_[race]_[date&amp;time].jpg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Data set could be used for: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Age estimation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Race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AFA37-F766-4C60-9A05-321043D8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74" y="1204851"/>
            <a:ext cx="904875" cy="83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5139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4E03C4-C76F-466C-AA2A-9791AAF7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ETL process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453964-4228-4336-B7F8-7B477D94C8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340516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493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F77E2-154C-4D1C-870E-E0491E7E53BB}"/>
              </a:ext>
            </a:extLst>
          </p:cNvPr>
          <p:cNvSpPr txBox="1"/>
          <p:nvPr/>
        </p:nvSpPr>
        <p:spPr>
          <a:xfrm>
            <a:off x="1809625" y="4250207"/>
            <a:ext cx="8565276" cy="1117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149FBD1-34A1-4E8A-9B22-4B04D3876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57" y="1146662"/>
            <a:ext cx="6710367" cy="310354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9655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6661C9-2D5C-471E-88FD-FD9C4A7E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Data Visualization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0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DDFF-00CB-4EB0-94C8-04917289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Data Visualization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8801B8-9C1C-4287-9341-FC5E4D8F5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79575"/>
              </p:ext>
            </p:extLst>
          </p:nvPr>
        </p:nvGraphicFramePr>
        <p:xfrm>
          <a:off x="1154955" y="2120900"/>
          <a:ext cx="3133726" cy="389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A3D7787-3245-4731-BBA6-8A13A5C8FB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455615"/>
            <a:ext cx="6391533" cy="394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7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sitting, table, computer&#10;&#10;Description automatically generated">
            <a:extLst>
              <a:ext uri="{FF2B5EF4-FFF2-40B4-BE49-F238E27FC236}">
                <a16:creationId xmlns:a16="http://schemas.microsoft.com/office/drawing/2014/main" id="{68BEFF29-ABD7-424F-BD5D-31DFC18CA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00" r="1" b="29809"/>
          <a:stretch/>
        </p:blipFill>
        <p:spPr>
          <a:xfrm>
            <a:off x="4642948" y="0"/>
            <a:ext cx="6091109" cy="6858000"/>
          </a:xfrm>
          <a:prstGeom prst="rect">
            <a:avLst/>
          </a:prstGeom>
        </p:spPr>
      </p:pic>
      <p:sp>
        <p:nvSpPr>
          <p:cNvPr id="20" name="Teardrop 19">
            <a:extLst>
              <a:ext uri="{FF2B5EF4-FFF2-40B4-BE49-F238E27FC236}">
                <a16:creationId xmlns:a16="http://schemas.microsoft.com/office/drawing/2014/main" id="{9DBB6875-DE4B-45DD-AFDC-C264851D222C}"/>
              </a:ext>
            </a:extLst>
          </p:cNvPr>
          <p:cNvSpPr/>
          <p:nvPr/>
        </p:nvSpPr>
        <p:spPr>
          <a:xfrm rot="7845207">
            <a:off x="4262201" y="1299521"/>
            <a:ext cx="575463" cy="54911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ardrop 21">
            <a:extLst>
              <a:ext uri="{FF2B5EF4-FFF2-40B4-BE49-F238E27FC236}">
                <a16:creationId xmlns:a16="http://schemas.microsoft.com/office/drawing/2014/main" id="{879CB26C-7519-47ED-B662-ED96202DEAAA}"/>
              </a:ext>
            </a:extLst>
          </p:cNvPr>
          <p:cNvSpPr/>
          <p:nvPr/>
        </p:nvSpPr>
        <p:spPr>
          <a:xfrm rot="7845207">
            <a:off x="7904974" y="5903141"/>
            <a:ext cx="575463" cy="54911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AD5C44B7-F437-4041-99BB-EE882E9D893C}"/>
              </a:ext>
            </a:extLst>
          </p:cNvPr>
          <p:cNvSpPr/>
          <p:nvPr/>
        </p:nvSpPr>
        <p:spPr>
          <a:xfrm rot="7845207">
            <a:off x="6767131" y="549530"/>
            <a:ext cx="575463" cy="54911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ardrop 25">
            <a:extLst>
              <a:ext uri="{FF2B5EF4-FFF2-40B4-BE49-F238E27FC236}">
                <a16:creationId xmlns:a16="http://schemas.microsoft.com/office/drawing/2014/main" id="{53BA9F2B-981D-4889-80D8-12EA07624F2B}"/>
              </a:ext>
            </a:extLst>
          </p:cNvPr>
          <p:cNvSpPr/>
          <p:nvPr/>
        </p:nvSpPr>
        <p:spPr>
          <a:xfrm rot="7845207">
            <a:off x="7471634" y="2196649"/>
            <a:ext cx="575463" cy="54911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ardrop 27">
            <a:extLst>
              <a:ext uri="{FF2B5EF4-FFF2-40B4-BE49-F238E27FC236}">
                <a16:creationId xmlns:a16="http://schemas.microsoft.com/office/drawing/2014/main" id="{7D676037-472C-4F3C-90EF-13F3FAE8EE00}"/>
              </a:ext>
            </a:extLst>
          </p:cNvPr>
          <p:cNvSpPr/>
          <p:nvPr/>
        </p:nvSpPr>
        <p:spPr>
          <a:xfrm rot="7845207">
            <a:off x="5808268" y="3951869"/>
            <a:ext cx="575463" cy="54911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11E24D91-6F47-4949-AB66-382298EC4C95}"/>
              </a:ext>
            </a:extLst>
          </p:cNvPr>
          <p:cNvSpPr/>
          <p:nvPr/>
        </p:nvSpPr>
        <p:spPr>
          <a:xfrm rot="7845207">
            <a:off x="9327103" y="3945041"/>
            <a:ext cx="575463" cy="54911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86C6D-34A9-4BCC-829F-1BC66A25A352}"/>
              </a:ext>
            </a:extLst>
          </p:cNvPr>
          <p:cNvSpPr txBox="1"/>
          <p:nvPr/>
        </p:nvSpPr>
        <p:spPr>
          <a:xfrm>
            <a:off x="6340770" y="6347116"/>
            <a:ext cx="204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Data Source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0A2F48-0BD9-447D-970A-BBD9BAF33313}"/>
              </a:ext>
            </a:extLst>
          </p:cNvPr>
          <p:cNvSpPr txBox="1"/>
          <p:nvPr/>
        </p:nvSpPr>
        <p:spPr>
          <a:xfrm>
            <a:off x="9891252" y="4240336"/>
            <a:ext cx="2040553" cy="383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ETL Process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D9E3D4-D43D-4C97-A27A-A163CBC96C2B}"/>
              </a:ext>
            </a:extLst>
          </p:cNvPr>
          <p:cNvSpPr txBox="1"/>
          <p:nvPr/>
        </p:nvSpPr>
        <p:spPr>
          <a:xfrm>
            <a:off x="3691055" y="4501913"/>
            <a:ext cx="26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Data Visualization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9657D1-757B-477C-A498-2276E5252989}"/>
              </a:ext>
            </a:extLst>
          </p:cNvPr>
          <p:cNvSpPr txBox="1"/>
          <p:nvPr/>
        </p:nvSpPr>
        <p:spPr>
          <a:xfrm>
            <a:off x="8036314" y="2530469"/>
            <a:ext cx="310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Data Augmentation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044F73-F6F6-4BA4-BF3C-703955B4C8D6}"/>
              </a:ext>
            </a:extLst>
          </p:cNvPr>
          <p:cNvSpPr txBox="1"/>
          <p:nvPr/>
        </p:nvSpPr>
        <p:spPr>
          <a:xfrm>
            <a:off x="3253488" y="1943757"/>
            <a:ext cx="159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5. Analytics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B5F660-A122-4DDD-8374-D7ED35FC1BEC}"/>
              </a:ext>
            </a:extLst>
          </p:cNvPr>
          <p:cNvSpPr txBox="1"/>
          <p:nvPr/>
        </p:nvSpPr>
        <p:spPr>
          <a:xfrm>
            <a:off x="7484644" y="913474"/>
            <a:ext cx="170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6. 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B10E3-7D5D-4A4B-AA86-AAFD1393C0A8}"/>
              </a:ext>
            </a:extLst>
          </p:cNvPr>
          <p:cNvSpPr txBox="1"/>
          <p:nvPr/>
        </p:nvSpPr>
        <p:spPr>
          <a:xfrm>
            <a:off x="767531" y="643466"/>
            <a:ext cx="15332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</a:t>
            </a:r>
          </a:p>
          <a:p>
            <a:pPr algn="ctr"/>
            <a:endParaRPr lang="en-US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</a:t>
            </a:r>
          </a:p>
        </p:txBody>
      </p:sp>
      <p:sp>
        <p:nvSpPr>
          <p:cNvPr id="35" name="Rectangle 34" descr="Database">
            <a:extLst>
              <a:ext uri="{FF2B5EF4-FFF2-40B4-BE49-F238E27FC236}">
                <a16:creationId xmlns:a16="http://schemas.microsoft.com/office/drawing/2014/main" id="{E22702EC-71BE-47B3-84D2-D6675736DF03}"/>
              </a:ext>
            </a:extLst>
          </p:cNvPr>
          <p:cNvSpPr/>
          <p:nvPr/>
        </p:nvSpPr>
        <p:spPr>
          <a:xfrm>
            <a:off x="5955888" y="6318681"/>
            <a:ext cx="397767" cy="3977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Rectangle 35" descr="Gears">
            <a:extLst>
              <a:ext uri="{FF2B5EF4-FFF2-40B4-BE49-F238E27FC236}">
                <a16:creationId xmlns:a16="http://schemas.microsoft.com/office/drawing/2014/main" id="{CD6F0D89-9BBC-46CB-AF1C-EF5501EACB14}"/>
              </a:ext>
            </a:extLst>
          </p:cNvPr>
          <p:cNvSpPr/>
          <p:nvPr/>
        </p:nvSpPr>
        <p:spPr>
          <a:xfrm>
            <a:off x="11483837" y="4219029"/>
            <a:ext cx="397767" cy="39776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Rectangle 36" descr="Bar chart">
            <a:extLst>
              <a:ext uri="{FF2B5EF4-FFF2-40B4-BE49-F238E27FC236}">
                <a16:creationId xmlns:a16="http://schemas.microsoft.com/office/drawing/2014/main" id="{3C99AFAB-DA60-4ACD-BC12-4190E2A0CE53}"/>
              </a:ext>
            </a:extLst>
          </p:cNvPr>
          <p:cNvSpPr/>
          <p:nvPr/>
        </p:nvSpPr>
        <p:spPr>
          <a:xfrm>
            <a:off x="3320115" y="4487695"/>
            <a:ext cx="397767" cy="39776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Rectangle 37" descr="Upward trend">
            <a:extLst>
              <a:ext uri="{FF2B5EF4-FFF2-40B4-BE49-F238E27FC236}">
                <a16:creationId xmlns:a16="http://schemas.microsoft.com/office/drawing/2014/main" id="{854ECBB7-51EA-4D26-B828-C7BD383B356F}"/>
              </a:ext>
            </a:extLst>
          </p:cNvPr>
          <p:cNvSpPr/>
          <p:nvPr/>
        </p:nvSpPr>
        <p:spPr>
          <a:xfrm>
            <a:off x="10567827" y="2470637"/>
            <a:ext cx="397767" cy="397767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Rectangle 38" descr="Statistics">
            <a:extLst>
              <a:ext uri="{FF2B5EF4-FFF2-40B4-BE49-F238E27FC236}">
                <a16:creationId xmlns:a16="http://schemas.microsoft.com/office/drawing/2014/main" id="{6EED0D2C-FDCD-4CA6-A745-32EA7EEBAA8A}"/>
              </a:ext>
            </a:extLst>
          </p:cNvPr>
          <p:cNvSpPr/>
          <p:nvPr/>
        </p:nvSpPr>
        <p:spPr>
          <a:xfrm>
            <a:off x="2879343" y="1915322"/>
            <a:ext cx="397767" cy="397767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Rectangle 39" descr="Brain in head">
            <a:extLst>
              <a:ext uri="{FF2B5EF4-FFF2-40B4-BE49-F238E27FC236}">
                <a16:creationId xmlns:a16="http://schemas.microsoft.com/office/drawing/2014/main" id="{6D67877F-67D8-46A2-B54B-0FAA4AB58354}"/>
              </a:ext>
            </a:extLst>
          </p:cNvPr>
          <p:cNvSpPr/>
          <p:nvPr/>
        </p:nvSpPr>
        <p:spPr>
          <a:xfrm>
            <a:off x="8899174" y="913474"/>
            <a:ext cx="397767" cy="397767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EA79C10D-3C62-4D82-AA06-A659FFD2AF6D}"/>
              </a:ext>
            </a:extLst>
          </p:cNvPr>
          <p:cNvSpPr/>
          <p:nvPr/>
        </p:nvSpPr>
        <p:spPr>
          <a:xfrm>
            <a:off x="5897115" y="4048580"/>
            <a:ext cx="397767" cy="369332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70DDA25A-27F9-43B1-A89A-755DD4D4E995}"/>
              </a:ext>
            </a:extLst>
          </p:cNvPr>
          <p:cNvSpPr/>
          <p:nvPr/>
        </p:nvSpPr>
        <p:spPr>
          <a:xfrm>
            <a:off x="6840731" y="643466"/>
            <a:ext cx="397767" cy="369332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55651C0C-3859-44BD-99E8-C4C933DB4204}"/>
              </a:ext>
            </a:extLst>
          </p:cNvPr>
          <p:cNvSpPr/>
          <p:nvPr/>
        </p:nvSpPr>
        <p:spPr>
          <a:xfrm>
            <a:off x="7573241" y="2281934"/>
            <a:ext cx="397767" cy="369332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2BF25A98-2882-4E73-9A3C-217ECC67053F}"/>
              </a:ext>
            </a:extLst>
          </p:cNvPr>
          <p:cNvSpPr/>
          <p:nvPr/>
        </p:nvSpPr>
        <p:spPr>
          <a:xfrm>
            <a:off x="9415950" y="4034363"/>
            <a:ext cx="397767" cy="369332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35900220-580E-46A5-B1A5-B1C19E57AA77}"/>
              </a:ext>
            </a:extLst>
          </p:cNvPr>
          <p:cNvSpPr/>
          <p:nvPr/>
        </p:nvSpPr>
        <p:spPr>
          <a:xfrm>
            <a:off x="7981769" y="5993033"/>
            <a:ext cx="397767" cy="369332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7A98C208-74B9-4424-A1F3-1B4F005342FB}"/>
              </a:ext>
            </a:extLst>
          </p:cNvPr>
          <p:cNvSpPr/>
          <p:nvPr/>
        </p:nvSpPr>
        <p:spPr>
          <a:xfrm>
            <a:off x="4333780" y="1389413"/>
            <a:ext cx="397767" cy="369332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89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63CDC6B-86D5-46F9-A06F-2F38AE7BD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44" y="643467"/>
            <a:ext cx="8929510" cy="4085251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5F408-77CB-4F66-B66E-CA9C7B3B9278}"/>
              </a:ext>
            </a:extLst>
          </p:cNvPr>
          <p:cNvSpPr txBox="1"/>
          <p:nvPr/>
        </p:nvSpPr>
        <p:spPr>
          <a:xfrm>
            <a:off x="4495691" y="5251756"/>
            <a:ext cx="737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Gender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63472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1986-0A98-4834-BEF1-DC0B28598E67}"/>
              </a:ext>
            </a:extLst>
          </p:cNvPr>
          <p:cNvSpPr txBox="1"/>
          <p:nvPr/>
        </p:nvSpPr>
        <p:spPr>
          <a:xfrm>
            <a:off x="1356834" y="5083849"/>
            <a:ext cx="8825658" cy="586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					Age Distribution</a:t>
            </a:r>
          </a:p>
        </p:txBody>
      </p:sp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77857A72-CABD-43F2-86A4-6CF974D958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" r="-1" b="-1"/>
          <a:stretch/>
        </p:blipFill>
        <p:spPr>
          <a:xfrm>
            <a:off x="1356834" y="733616"/>
            <a:ext cx="8825659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29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63D742D-B995-4FD4-9014-DFCCECF5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 Transformation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750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BEA05-105D-452E-9B74-0344DC192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4835433"/>
            <a:ext cx="8825658" cy="5863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						BGR to RBG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pink flower on a plant&#10;&#10;Description automatically generated">
            <a:extLst>
              <a:ext uri="{FF2B5EF4-FFF2-40B4-BE49-F238E27FC236}">
                <a16:creationId xmlns:a16="http://schemas.microsoft.com/office/drawing/2014/main" id="{7F214C56-5375-40D0-9152-535DBB024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1396636"/>
            <a:ext cx="8825659" cy="3175370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713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958AE7-6025-4597-B383-DA5192DDE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545" y="1201104"/>
            <a:ext cx="8220850" cy="1727806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000" dirty="0">
                <a:solidFill>
                  <a:schemeClr val="tx1"/>
                </a:solidFill>
              </a:rPr>
              <a:t>Image Resize </a:t>
            </a:r>
            <a:br>
              <a:rPr lang="en-US" sz="5000" dirty="0">
                <a:solidFill>
                  <a:schemeClr val="tx1"/>
                </a:solidFill>
              </a:rPr>
            </a:br>
            <a:br>
              <a:rPr lang="en-US" sz="5000" dirty="0">
                <a:solidFill>
                  <a:schemeClr val="tx1"/>
                </a:solidFill>
              </a:rPr>
            </a:b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boy&#10;&#10;Description automatically generated">
            <a:extLst>
              <a:ext uri="{FF2B5EF4-FFF2-40B4-BE49-F238E27FC236}">
                <a16:creationId xmlns:a16="http://schemas.microsoft.com/office/drawing/2014/main" id="{822A5CAB-3B7E-4297-A0FA-65EA7C65D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49" y="2348105"/>
            <a:ext cx="2951512" cy="29515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7AB329-71CE-48EC-93E5-6765CD8A0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49" y="3564194"/>
            <a:ext cx="1171403" cy="117140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5CE6F34-0D05-4B6B-A17F-3347B95B29B3}"/>
              </a:ext>
            </a:extLst>
          </p:cNvPr>
          <p:cNvSpPr/>
          <p:nvPr/>
        </p:nvSpPr>
        <p:spPr>
          <a:xfrm>
            <a:off x="5593278" y="3966358"/>
            <a:ext cx="1080654" cy="40376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68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B0CC374-0875-44AE-8801-A46B59D7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Augmentation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000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83CC-2184-46B1-99C6-5D2378C7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8C31C-8E7B-4A10-883C-2D4DF04E0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300" y="2603500"/>
            <a:ext cx="4347633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Significantly increases the diversity of data available for training models, without actually collecting new data. </a:t>
            </a:r>
          </a:p>
          <a:p>
            <a:r>
              <a:rPr lang="en-US" dirty="0"/>
              <a:t>Techniques such as cropping, padding, and horizontal flipping are commonly used to train large neural networks.</a:t>
            </a:r>
          </a:p>
          <a:p>
            <a:r>
              <a:rPr lang="en-US" dirty="0"/>
              <a:t>Improves model efficiency</a:t>
            </a:r>
          </a:p>
          <a:p>
            <a:r>
              <a:rPr lang="en-US" dirty="0" err="1"/>
              <a:t>ImageDataGenerator</a:t>
            </a:r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167883D-1DB1-4759-B0CF-F92F73E02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2" y="2603500"/>
            <a:ext cx="5360248" cy="370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88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indoor, mouth, toothbrush&#10;&#10;Description automatically generated">
            <a:extLst>
              <a:ext uri="{FF2B5EF4-FFF2-40B4-BE49-F238E27FC236}">
                <a16:creationId xmlns:a16="http://schemas.microsoft.com/office/drawing/2014/main" id="{1899F5E5-6978-478C-A8D0-A694F340B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85" y="3034640"/>
            <a:ext cx="1637310" cy="1637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icture containing indoor, person, baby, looking&#10;&#10;Description automatically generated">
            <a:extLst>
              <a:ext uri="{FF2B5EF4-FFF2-40B4-BE49-F238E27FC236}">
                <a16:creationId xmlns:a16="http://schemas.microsoft.com/office/drawing/2014/main" id="{960553D6-BA61-453C-A067-F5ED90528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950" y="790204"/>
            <a:ext cx="1637310" cy="1637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picture containing clothing, person, indoor, necktie&#10;&#10;Description automatically generated">
            <a:extLst>
              <a:ext uri="{FF2B5EF4-FFF2-40B4-BE49-F238E27FC236}">
                <a16:creationId xmlns:a16="http://schemas.microsoft.com/office/drawing/2014/main" id="{CE73CCB5-80A0-4D7E-8C45-947FB116A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790204"/>
            <a:ext cx="1637310" cy="1637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picture containing clothing, indoor, person, baby&#10;&#10;Description automatically generated">
            <a:extLst>
              <a:ext uri="{FF2B5EF4-FFF2-40B4-BE49-F238E27FC236}">
                <a16:creationId xmlns:a16="http://schemas.microsoft.com/office/drawing/2014/main" id="{220AE824-E771-4F71-A27C-0ED302DAB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693" y="790204"/>
            <a:ext cx="1637310" cy="1637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close up of a baby&#10;&#10;Description automatically generated">
            <a:extLst>
              <a:ext uri="{FF2B5EF4-FFF2-40B4-BE49-F238E27FC236}">
                <a16:creationId xmlns:a16="http://schemas.microsoft.com/office/drawing/2014/main" id="{978D10D0-1B19-4D86-91E4-E60AD4B74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38" y="818902"/>
            <a:ext cx="1637310" cy="1637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 descr="A picture containing person, indoor, mouth, toothbrush&#10;&#10;Description automatically generated">
            <a:extLst>
              <a:ext uri="{FF2B5EF4-FFF2-40B4-BE49-F238E27FC236}">
                <a16:creationId xmlns:a16="http://schemas.microsoft.com/office/drawing/2014/main" id="{4014A362-3943-4472-A112-CEAB9F36A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18" y="3034640"/>
            <a:ext cx="1637310" cy="1637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close up of a baby&#10;&#10;Description automatically generated">
            <a:extLst>
              <a:ext uri="{FF2B5EF4-FFF2-40B4-BE49-F238E27FC236}">
                <a16:creationId xmlns:a16="http://schemas.microsoft.com/office/drawing/2014/main" id="{1870DAF8-44B8-4805-B302-E0771084B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917" y="2992087"/>
            <a:ext cx="1637310" cy="1637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 descr="A picture containing indoor, person, baby, looking&#10;&#10;Description automatically generated">
            <a:extLst>
              <a:ext uri="{FF2B5EF4-FFF2-40B4-BE49-F238E27FC236}">
                <a16:creationId xmlns:a16="http://schemas.microsoft.com/office/drawing/2014/main" id="{AA1C5E77-3B93-4BD9-B568-0FA08C48C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950" y="3041072"/>
            <a:ext cx="1637310" cy="1637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6645C04-CE3F-410A-BC9D-6FA6377BEA6D}"/>
              </a:ext>
            </a:extLst>
          </p:cNvPr>
          <p:cNvSpPr txBox="1"/>
          <p:nvPr/>
        </p:nvSpPr>
        <p:spPr>
          <a:xfrm>
            <a:off x="1543793" y="5193970"/>
            <a:ext cx="8728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Flip - Rotate - Zoom - Shear - Width Shift - Height Shift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72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99C7-A016-4A93-A467-204A159E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B6CA2-2B15-4525-B9E2-900501B2D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060CB94-0893-4588-81DA-C16CD9B06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ABB44F4-1632-4F95-A230-8ED71E91A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" name="Freeform: Shape 15">
            <a:extLst>
              <a:ext uri="{FF2B5EF4-FFF2-40B4-BE49-F238E27FC236}">
                <a16:creationId xmlns:a16="http://schemas.microsoft.com/office/drawing/2014/main" id="{35771502-AE4A-44AE-A4A9-DE73B8AD8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0B03B4F-4C8A-4048-8F32-E8580BFE5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07E69D-5D6D-41D6-95E3-AB2D1B71EABD}"/>
              </a:ext>
            </a:extLst>
          </p:cNvPr>
          <p:cNvSpPr txBox="1">
            <a:spLocks/>
          </p:cNvSpPr>
          <p:nvPr/>
        </p:nvSpPr>
        <p:spPr bwMode="gray">
          <a:xfrm>
            <a:off x="1212370" y="2918883"/>
            <a:ext cx="2942210" cy="1020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Rotate</a:t>
            </a:r>
          </a:p>
        </p:txBody>
      </p:sp>
      <p:pic>
        <p:nvPicPr>
          <p:cNvPr id="9" name="Picture 8" descr="A close up of a baby&#10;&#10;Description automatically generated">
            <a:extLst>
              <a:ext uri="{FF2B5EF4-FFF2-40B4-BE49-F238E27FC236}">
                <a16:creationId xmlns:a16="http://schemas.microsoft.com/office/drawing/2014/main" id="{1ACC95AB-CCB8-4D6A-9082-4A42655D3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8" r="3" b="10931"/>
          <a:stretch/>
        </p:blipFill>
        <p:spPr>
          <a:xfrm>
            <a:off x="5194608" y="803750"/>
            <a:ext cx="3113903" cy="2542290"/>
          </a:xfrm>
          <a:prstGeom prst="rect">
            <a:avLst/>
          </a:prstGeom>
        </p:spPr>
      </p:pic>
      <p:pic>
        <p:nvPicPr>
          <p:cNvPr id="10" name="Picture 9" descr="A close up of a baby&#10;&#10;Description automatically generated">
            <a:extLst>
              <a:ext uri="{FF2B5EF4-FFF2-40B4-BE49-F238E27FC236}">
                <a16:creationId xmlns:a16="http://schemas.microsoft.com/office/drawing/2014/main" id="{1D689AE3-1063-49F8-84C0-250B92703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" r="8931" b="3"/>
          <a:stretch/>
        </p:blipFill>
        <p:spPr>
          <a:xfrm rot="5400000">
            <a:off x="8758042" y="517945"/>
            <a:ext cx="2542289" cy="3113904"/>
          </a:xfrm>
          <a:prstGeom prst="rect">
            <a:avLst/>
          </a:prstGeom>
        </p:spPr>
      </p:pic>
      <p:sp>
        <p:nvSpPr>
          <p:cNvPr id="11" name="Rectangle 19">
            <a:extLst>
              <a:ext uri="{FF2B5EF4-FFF2-40B4-BE49-F238E27FC236}">
                <a16:creationId xmlns:a16="http://schemas.microsoft.com/office/drawing/2014/main" id="{30C73A33-864D-4669-A3DB-8D19740D8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close up of a baby&#10;&#10;Description automatically generated">
            <a:extLst>
              <a:ext uri="{FF2B5EF4-FFF2-40B4-BE49-F238E27FC236}">
                <a16:creationId xmlns:a16="http://schemas.microsoft.com/office/drawing/2014/main" id="{B3830A51-4432-4F0D-966F-DEADC38E5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8" r="3" b="10931"/>
          <a:stretch/>
        </p:blipFill>
        <p:spPr>
          <a:xfrm rot="10800000">
            <a:off x="5194608" y="3511958"/>
            <a:ext cx="3113903" cy="2542290"/>
          </a:xfrm>
          <a:prstGeom prst="rect">
            <a:avLst/>
          </a:prstGeom>
        </p:spPr>
      </p:pic>
      <p:pic>
        <p:nvPicPr>
          <p:cNvPr id="13" name="Picture 12" descr="A close up of a baby&#10;&#10;Description automatically generated">
            <a:extLst>
              <a:ext uri="{FF2B5EF4-FFF2-40B4-BE49-F238E27FC236}">
                <a16:creationId xmlns:a16="http://schemas.microsoft.com/office/drawing/2014/main" id="{476A5031-D916-4F36-8CDF-332431A28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" r="8931" b="3"/>
          <a:stretch/>
        </p:blipFill>
        <p:spPr>
          <a:xfrm rot="16200000">
            <a:off x="8758042" y="3226152"/>
            <a:ext cx="2542289" cy="31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34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D7060D-8DA2-4400-86F1-6A988F0E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E6678A-6101-4D77-8A14-5F70FBD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indoor, mouth, toothbrush&#10;&#10;Description automatically generated">
            <a:extLst>
              <a:ext uri="{FF2B5EF4-FFF2-40B4-BE49-F238E27FC236}">
                <a16:creationId xmlns:a16="http://schemas.microsoft.com/office/drawing/2014/main" id="{5CC9B7E1-47A1-4C36-9D97-5B4934BD7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0" y="879839"/>
            <a:ext cx="2626614" cy="2626614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" name="Picture 6" descr="A picture containing indoor, toothbrush, brushing, teeth&#10;&#10;Description automatically generated">
            <a:extLst>
              <a:ext uri="{FF2B5EF4-FFF2-40B4-BE49-F238E27FC236}">
                <a16:creationId xmlns:a16="http://schemas.microsoft.com/office/drawing/2014/main" id="{64E6B44C-9AF9-4F87-8C4C-CA01197FA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398" y="880633"/>
            <a:ext cx="2626614" cy="2626614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Content Placeholder 4" descr="A picture containing person, indoor, clothing, looking&#10;&#10;Description automatically generated">
            <a:extLst>
              <a:ext uri="{FF2B5EF4-FFF2-40B4-BE49-F238E27FC236}">
                <a16:creationId xmlns:a16="http://schemas.microsoft.com/office/drawing/2014/main" id="{BBF69333-792F-4E0A-B548-FBC76C5F7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27" y="879839"/>
            <a:ext cx="2626614" cy="2626614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A4E1D0-9351-4451-B0A0-51BEA42D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close up of a baby&#10;&#10;Description automatically generated">
            <a:extLst>
              <a:ext uri="{FF2B5EF4-FFF2-40B4-BE49-F238E27FC236}">
                <a16:creationId xmlns:a16="http://schemas.microsoft.com/office/drawing/2014/main" id="{CC250C78-6DBB-41DB-B610-34AE8E387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56" y="879839"/>
            <a:ext cx="2626614" cy="2626614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052C5D-4E47-47F1-96A6-5251FAAE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79B9FD3C-5633-44F4-902E-55A97B2D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3253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D4DDAE-3166-4BE9-BD5B-E78AA2C7789C}"/>
              </a:ext>
            </a:extLst>
          </p:cNvPr>
          <p:cNvSpPr txBox="1">
            <a:spLocks/>
          </p:cNvSpPr>
          <p:nvPr/>
        </p:nvSpPr>
        <p:spPr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271700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A46AD3-0C68-4188-A5B1-F7810C7D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Gender - Age Identification</a:t>
            </a:r>
            <a:br>
              <a:rPr lang="en-US" sz="2000" dirty="0">
                <a:solidFill>
                  <a:srgbClr val="EBEBEB"/>
                </a:solidFill>
              </a:rPr>
            </a:b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28D133-F94C-4BFC-8881-E99F60170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685800"/>
            <a:r>
              <a:rPr lang="en-US" sz="2400" dirty="0"/>
              <a:t>Easy Task for Humans</a:t>
            </a:r>
          </a:p>
          <a:p>
            <a:pPr marL="685800" indent="-685800"/>
            <a:r>
              <a:rPr lang="en-US" sz="2400" dirty="0"/>
              <a:t>Complex Task for Machine</a:t>
            </a:r>
          </a:p>
        </p:txBody>
      </p:sp>
      <p:pic>
        <p:nvPicPr>
          <p:cNvPr id="4" name="Graphic 3" descr="Elevator">
            <a:extLst>
              <a:ext uri="{FF2B5EF4-FFF2-40B4-BE49-F238E27FC236}">
                <a16:creationId xmlns:a16="http://schemas.microsoft.com/office/drawing/2014/main" id="{B73283E4-8B07-4D77-8E62-ABFCB05A3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7663" y="2775951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302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3348B0-5AF6-447A-8E51-D5AEFAEA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6282556-C1AD-46C3-A189-2D54E2099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995C8556-5660-44B8-BD58-ACE1D0723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AA92EF1-B6CE-4E89-BDE8-B8EFAED0F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48A08-159C-4C91-B51A-4CA9E8856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a baby&#10;&#10;Description automatically generated">
            <a:extLst>
              <a:ext uri="{FF2B5EF4-FFF2-40B4-BE49-F238E27FC236}">
                <a16:creationId xmlns:a16="http://schemas.microsoft.com/office/drawing/2014/main" id="{C245F9F1-FF55-4809-A4C9-6F5078183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57" y="474132"/>
            <a:ext cx="3439617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463F18-7A7C-4689-B67C-34472FF14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close up of a baby&#10;&#10;Description automatically generated">
            <a:extLst>
              <a:ext uri="{FF2B5EF4-FFF2-40B4-BE49-F238E27FC236}">
                <a16:creationId xmlns:a16="http://schemas.microsoft.com/office/drawing/2014/main" id="{49AB8BEA-EE3F-41B4-A0F5-E52617B30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99" y="473338"/>
            <a:ext cx="3439617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B7B03D1-6C3A-4164-A65D-78B7DE781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D02A282-B444-408F-AFC8-C01519F3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DDFE66-D860-44F1-AA7F-683738F52CB4}"/>
              </a:ext>
            </a:extLst>
          </p:cNvPr>
          <p:cNvSpPr txBox="1">
            <a:spLocks/>
          </p:cNvSpPr>
          <p:nvPr/>
        </p:nvSpPr>
        <p:spPr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/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469913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D941A4-9E34-463C-9F7C-93E7EC6E6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7A2A6E-99B9-4171-9DFD-E58182A8D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CF54F65D-E28E-49F0-B771-8A2C1FDE3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433936-7FF4-4799-96A9-56557CA07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A3DDD-AF7D-415C-9B4D-F3734D36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baby&#10;&#10;Description automatically generated">
            <a:extLst>
              <a:ext uri="{FF2B5EF4-FFF2-40B4-BE49-F238E27FC236}">
                <a16:creationId xmlns:a16="http://schemas.microsoft.com/office/drawing/2014/main" id="{EBE510F7-3985-4E2D-A380-525377681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57" y="474132"/>
            <a:ext cx="3439617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CE0A5B-4E37-414E-8A7D-AB28F350B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67A2DE73-8A1C-4BD7-B3DF-F483F1BB7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99" y="473338"/>
            <a:ext cx="3439617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33569C-1B13-46F2-97DC-81566C7CF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7927D06-86F5-42AA-8682-E2E104416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531EEB-8AA3-41B9-B431-A7AC82954843}"/>
              </a:ext>
            </a:extLst>
          </p:cNvPr>
          <p:cNvSpPr txBox="1">
            <a:spLocks/>
          </p:cNvSpPr>
          <p:nvPr/>
        </p:nvSpPr>
        <p:spPr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/>
              <a:t>Black and White</a:t>
            </a:r>
          </a:p>
        </p:txBody>
      </p:sp>
    </p:spTree>
    <p:extLst>
      <p:ext uri="{BB962C8B-B14F-4D97-AF65-F5344CB8AC3E}">
        <p14:creationId xmlns:p14="http://schemas.microsoft.com/office/powerpoint/2010/main" val="3845168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C77A92-4847-421E-B67D-28947459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614B32C-A675-44DB-9542-42DDD0E20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712A859-6114-4DDD-AA27-D5EA5B08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AB8376-522E-4A27-B5CB-61EC3546F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980DE6-4D9C-4892-A276-E63835CE2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531067-EE0B-4238-870F-C23C101C3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AAC96-4941-4C8B-BFF7-94C7E449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B33347C-F070-4766-B231-E4F0AAE20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208B770E-3D51-4752-B8B3-E4DA04921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29C78E-C4F4-4291-9906-EB764A101D27}"/>
              </a:ext>
            </a:extLst>
          </p:cNvPr>
          <p:cNvSpPr txBox="1">
            <a:spLocks/>
          </p:cNvSpPr>
          <p:nvPr/>
        </p:nvSpPr>
        <p:spPr>
          <a:xfrm>
            <a:off x="649976" y="4174067"/>
            <a:ext cx="10893094" cy="1481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00"/>
              <a:t>Skew</a:t>
            </a:r>
          </a:p>
        </p:txBody>
      </p:sp>
      <p:pic>
        <p:nvPicPr>
          <p:cNvPr id="12" name="Picture 11" descr="A close up of a baby&#10;&#10;Description automatically generated">
            <a:extLst>
              <a:ext uri="{FF2B5EF4-FFF2-40B4-BE49-F238E27FC236}">
                <a16:creationId xmlns:a16="http://schemas.microsoft.com/office/drawing/2014/main" id="{6DAEB5F0-96BE-4ED6-911B-E809FD7AD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58" y="953312"/>
            <a:ext cx="2468880" cy="246888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3" name="Picture 12" descr="A close up of a baby&#10;&#10;Description automatically generated">
            <a:extLst>
              <a:ext uri="{FF2B5EF4-FFF2-40B4-BE49-F238E27FC236}">
                <a16:creationId xmlns:a16="http://schemas.microsoft.com/office/drawing/2014/main" id="{23079CFC-6908-4055-9D12-C58AE09D0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24" y="953312"/>
            <a:ext cx="2468880" cy="246888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4" name="Picture 13" descr="A picture containing clothing, indoor, person, necktie&#10;&#10;Description automatically generated">
            <a:extLst>
              <a:ext uri="{FF2B5EF4-FFF2-40B4-BE49-F238E27FC236}">
                <a16:creationId xmlns:a16="http://schemas.microsoft.com/office/drawing/2014/main" id="{AB38AF77-2FEC-4119-B6A0-9AACC3AA4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93" y="953312"/>
            <a:ext cx="2468880" cy="2468880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2027233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F1FE37-4203-460B-955B-09A035733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4EF32B-645F-4A28-9FB4-6C2822703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A5A5CCC-0CB3-43B6-92DD-D6F3F56C2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8FBC0D-5D89-48E5-9D23-D7ECE4247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9F6668-DBF5-43B3-8584-ED596122BEAC}"/>
              </a:ext>
            </a:extLst>
          </p:cNvPr>
          <p:cNvSpPr txBox="1">
            <a:spLocks/>
          </p:cNvSpPr>
          <p:nvPr/>
        </p:nvSpPr>
        <p:spPr>
          <a:xfrm>
            <a:off x="649975" y="4517136"/>
            <a:ext cx="9453911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/>
              <a:t>Shear</a:t>
            </a:r>
          </a:p>
        </p:txBody>
      </p:sp>
      <p:pic>
        <p:nvPicPr>
          <p:cNvPr id="7" name="Picture 6" descr="A close up of a baby&#10;&#10;Description automatically generated">
            <a:extLst>
              <a:ext uri="{FF2B5EF4-FFF2-40B4-BE49-F238E27FC236}">
                <a16:creationId xmlns:a16="http://schemas.microsoft.com/office/drawing/2014/main" id="{A26D82DA-4BEA-4048-A71B-474935AE1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3" y="1301687"/>
            <a:ext cx="2279163" cy="2279163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8" name="Content Placeholder 23" descr="A close up of a baby&#10;&#10;Description automatically generated">
            <a:extLst>
              <a:ext uri="{FF2B5EF4-FFF2-40B4-BE49-F238E27FC236}">
                <a16:creationId xmlns:a16="http://schemas.microsoft.com/office/drawing/2014/main" id="{4F59D643-5AD1-4AE4-BC41-B9AFF95F7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460" y="1301686"/>
            <a:ext cx="2279163" cy="2279163"/>
          </a:xfrm>
          <a:prstGeom prst="rect">
            <a:avLst/>
          </a:prstGeom>
        </p:spPr>
      </p:pic>
      <p:pic>
        <p:nvPicPr>
          <p:cNvPr id="9" name="Picture 8" descr="A picture containing person, clothing, indoor, necktie&#10;&#10;Description automatically generated">
            <a:extLst>
              <a:ext uri="{FF2B5EF4-FFF2-40B4-BE49-F238E27FC236}">
                <a16:creationId xmlns:a16="http://schemas.microsoft.com/office/drawing/2014/main" id="{7F7AD77D-F5D9-4082-AE3D-77100812E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07" y="1369714"/>
            <a:ext cx="2279163" cy="2279163"/>
          </a:xfrm>
          <a:prstGeom prst="rect">
            <a:avLst/>
          </a:prstGeom>
        </p:spPr>
      </p:pic>
      <p:pic>
        <p:nvPicPr>
          <p:cNvPr id="10" name="Picture 9" descr="A close up of a baby&#10;&#10;Description automatically generated">
            <a:extLst>
              <a:ext uri="{FF2B5EF4-FFF2-40B4-BE49-F238E27FC236}">
                <a16:creationId xmlns:a16="http://schemas.microsoft.com/office/drawing/2014/main" id="{7FA266FA-EA19-4B80-8838-6B5187E94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379" y="1301686"/>
            <a:ext cx="2279163" cy="22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46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E075-FA0B-469C-A585-942E781B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7" y="1294410"/>
            <a:ext cx="4560908" cy="51182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Inception V3 Model 				–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inception_v3_weights_tf_dim_ordering_tf_kernels_notop.h5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207154-52E2-47EC-94D0-B54E411D1F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09549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2710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E2C6-9278-4091-87CE-AEE5855F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Inception V3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C3DE8F-E527-404A-A592-B37DAD12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81" y="2545096"/>
            <a:ext cx="10354037" cy="33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27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50EDAB-45F5-4D1C-A108-26F8F354F4BB}"/>
              </a:ext>
            </a:extLst>
          </p:cNvPr>
          <p:cNvSpPr txBox="1"/>
          <p:nvPr/>
        </p:nvSpPr>
        <p:spPr>
          <a:xfrm>
            <a:off x="4678420" y="1370143"/>
            <a:ext cx="6391270" cy="4157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latin typeface="+mj-lt"/>
                <a:ea typeface="+mj-ea"/>
                <a:cs typeface="+mj-cs"/>
              </a:rPr>
              <a:t>Inception V3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1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latin typeface="+mj-lt"/>
                <a:ea typeface="+mj-ea"/>
                <a:cs typeface="+mj-cs"/>
              </a:rPr>
              <a:t>Age Prediction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latin typeface="+mj-lt"/>
                <a:ea typeface="+mj-ea"/>
                <a:cs typeface="+mj-cs"/>
              </a:rPr>
              <a:t>Gender Prediction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FD93B5-4762-4115-99D7-1786757C9299}"/>
              </a:ext>
            </a:extLst>
          </p:cNvPr>
          <p:cNvSpPr txBox="1"/>
          <p:nvPr/>
        </p:nvSpPr>
        <p:spPr>
          <a:xfrm>
            <a:off x="866901" y="1370143"/>
            <a:ext cx="3168051" cy="4157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Layers: 10</a:t>
            </a:r>
          </a:p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Epochs: 50</a:t>
            </a:r>
          </a:p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Duration to run: 4 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3487896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AAAB80-8E64-4213-B8D0-EB43E333B44B}"/>
              </a:ext>
            </a:extLst>
          </p:cNvPr>
          <p:cNvSpPr txBox="1"/>
          <p:nvPr/>
        </p:nvSpPr>
        <p:spPr>
          <a:xfrm>
            <a:off x="1092530" y="1377538"/>
            <a:ext cx="83127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Best Model saved based on Validation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Age Accuracy : 28%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Gender Accuracy : 52 %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Challenges faced !!</a:t>
            </a:r>
          </a:p>
        </p:txBody>
      </p:sp>
    </p:spTree>
    <p:extLst>
      <p:ext uri="{BB962C8B-B14F-4D97-AF65-F5344CB8AC3E}">
        <p14:creationId xmlns:p14="http://schemas.microsoft.com/office/powerpoint/2010/main" val="1123311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E5158-EB9C-49F7-BFC1-98425EA6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455" y="842433"/>
            <a:ext cx="8825658" cy="1024467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9295A6-13AB-4182-8BEA-76659D757CCE}"/>
              </a:ext>
            </a:extLst>
          </p:cNvPr>
          <p:cNvSpPr/>
          <p:nvPr/>
        </p:nvSpPr>
        <p:spPr>
          <a:xfrm>
            <a:off x="964455" y="239881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Deciding no of layers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Deciding on different parameters in layers, Compile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Deciding on number of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Saving checkpoint</a:t>
            </a:r>
          </a:p>
        </p:txBody>
      </p:sp>
    </p:spTree>
    <p:extLst>
      <p:ext uri="{BB962C8B-B14F-4D97-AF65-F5344CB8AC3E}">
        <p14:creationId xmlns:p14="http://schemas.microsoft.com/office/powerpoint/2010/main" val="2029787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71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92" name="Rectangle 82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3" name="Group 84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43C6A98-BBAA-44BA-909D-F73E419E8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CNN</a:t>
            </a:r>
          </a:p>
        </p:txBody>
      </p:sp>
      <p:sp>
        <p:nvSpPr>
          <p:cNvPr id="94" name="Rectangle 88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7" name="TextBox 5">
            <a:extLst>
              <a:ext uri="{FF2B5EF4-FFF2-40B4-BE49-F238E27FC236}">
                <a16:creationId xmlns:a16="http://schemas.microsoft.com/office/drawing/2014/main" id="{1C53A3B8-D632-45B9-B119-DDEF859549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809363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4277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E733-97E7-4E08-BCD7-31CE6D82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2CDC-90B5-4BCB-A5E3-EA4BDEDF1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89" y="2601382"/>
            <a:ext cx="4173400" cy="3416300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/>
              <a:t>To develop a gender and age detection algorithm </a:t>
            </a:r>
          </a:p>
          <a:p>
            <a:pPr algn="just"/>
            <a:r>
              <a:rPr lang="en-US" sz="2000" dirty="0"/>
              <a:t>Receive an image as an input and estimate the age and gender of the individual</a:t>
            </a:r>
          </a:p>
        </p:txBody>
      </p:sp>
      <p:pic>
        <p:nvPicPr>
          <p:cNvPr id="22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3409338-1618-41E0-8251-0CB9D55C5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r="-3" b="-3"/>
          <a:stretch/>
        </p:blipFill>
        <p:spPr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B564F-14D5-4368-A800-F00B243BCF67}"/>
              </a:ext>
            </a:extLst>
          </p:cNvPr>
          <p:cNvSpPr txBox="1"/>
          <p:nvPr/>
        </p:nvSpPr>
        <p:spPr>
          <a:xfrm>
            <a:off x="9916367" y="5219700"/>
            <a:ext cx="122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Adult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4031C-A008-4ED6-B6F3-994AF46A79FA}"/>
              </a:ext>
            </a:extLst>
          </p:cNvPr>
          <p:cNvSpPr txBox="1"/>
          <p:nvPr/>
        </p:nvSpPr>
        <p:spPr>
          <a:xfrm>
            <a:off x="7048500" y="52197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2874497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D8FE11-4A69-4B74-9C68-D0C5D5223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Outputs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25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335AB7CE-59A4-451D-B839-AC5243D3B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30" y="1339850"/>
            <a:ext cx="9445539" cy="417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A60FF-6BC3-48BF-9731-912B827867C5}"/>
              </a:ext>
            </a:extLst>
          </p:cNvPr>
          <p:cNvSpPr txBox="1"/>
          <p:nvPr/>
        </p:nvSpPr>
        <p:spPr>
          <a:xfrm>
            <a:off x="1373230" y="647700"/>
            <a:ext cx="422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721918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43463-D9EC-4C60-B285-CBFCC834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</a:t>
            </a:r>
          </a:p>
        </p:txBody>
      </p:sp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18DD61D2-31A0-4A60-BBA4-A44366CAB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04" y="2470150"/>
            <a:ext cx="8413363" cy="3778250"/>
          </a:xfrm>
        </p:spPr>
      </p:pic>
    </p:spTree>
    <p:extLst>
      <p:ext uri="{BB962C8B-B14F-4D97-AF65-F5344CB8AC3E}">
        <p14:creationId xmlns:p14="http://schemas.microsoft.com/office/powerpoint/2010/main" val="2843915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9AF1E17-E2EA-4DFA-ABA4-1FF1F27F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5B254329-6146-42F5-9E30-4BB7D945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880752" y="1770635"/>
            <a:ext cx="3346744" cy="612847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7323105-A04C-47F3-B040-C66FC4F446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9" r="-1" b="37508"/>
          <a:stretch/>
        </p:blipFill>
        <p:spPr>
          <a:xfrm>
            <a:off x="641275" y="637992"/>
            <a:ext cx="9297513" cy="5576541"/>
          </a:xfrm>
          <a:custGeom>
            <a:avLst/>
            <a:gdLst/>
            <a:ahLst/>
            <a:cxnLst/>
            <a:rect l="l" t="t" r="r" b="b"/>
            <a:pathLst>
              <a:path w="6933502" h="5571066">
                <a:moveTo>
                  <a:pt x="55276" y="0"/>
                </a:moveTo>
                <a:lnTo>
                  <a:pt x="6933502" y="0"/>
                </a:lnTo>
                <a:lnTo>
                  <a:pt x="6933502" y="5571066"/>
                </a:lnTo>
                <a:lnTo>
                  <a:pt x="0" y="5571066"/>
                </a:lnTo>
                <a:lnTo>
                  <a:pt x="0" y="5571065"/>
                </a:lnTo>
                <a:lnTo>
                  <a:pt x="50061" y="5571065"/>
                </a:lnTo>
                <a:lnTo>
                  <a:pt x="58753" y="5504841"/>
                </a:lnTo>
                <a:lnTo>
                  <a:pt x="73023" y="5397085"/>
                </a:lnTo>
                <a:lnTo>
                  <a:pt x="88078" y="5277828"/>
                </a:lnTo>
                <a:lnTo>
                  <a:pt x="103917" y="5143437"/>
                </a:lnTo>
                <a:lnTo>
                  <a:pt x="120697" y="4996938"/>
                </a:lnTo>
                <a:lnTo>
                  <a:pt x="137476" y="4837726"/>
                </a:lnTo>
                <a:lnTo>
                  <a:pt x="154570" y="4668224"/>
                </a:lnTo>
                <a:lnTo>
                  <a:pt x="170408" y="4485403"/>
                </a:lnTo>
                <a:lnTo>
                  <a:pt x="185620" y="4294107"/>
                </a:lnTo>
                <a:lnTo>
                  <a:pt x="199420" y="4091914"/>
                </a:lnTo>
                <a:lnTo>
                  <a:pt x="212593" y="3881246"/>
                </a:lnTo>
                <a:lnTo>
                  <a:pt x="224982" y="3661498"/>
                </a:lnTo>
                <a:lnTo>
                  <a:pt x="229373" y="3548900"/>
                </a:lnTo>
                <a:lnTo>
                  <a:pt x="234234" y="3433880"/>
                </a:lnTo>
                <a:lnTo>
                  <a:pt x="238782" y="3317044"/>
                </a:lnTo>
                <a:lnTo>
                  <a:pt x="241761" y="3199603"/>
                </a:lnTo>
                <a:lnTo>
                  <a:pt x="244427" y="3079740"/>
                </a:lnTo>
                <a:lnTo>
                  <a:pt x="247250" y="2958667"/>
                </a:lnTo>
                <a:lnTo>
                  <a:pt x="249132" y="2835172"/>
                </a:lnTo>
                <a:lnTo>
                  <a:pt x="249132" y="2710467"/>
                </a:lnTo>
                <a:lnTo>
                  <a:pt x="250073" y="2584550"/>
                </a:lnTo>
                <a:lnTo>
                  <a:pt x="249132" y="2457423"/>
                </a:lnTo>
                <a:lnTo>
                  <a:pt x="247250" y="2328480"/>
                </a:lnTo>
                <a:lnTo>
                  <a:pt x="245525" y="2199537"/>
                </a:lnTo>
                <a:lnTo>
                  <a:pt x="241761" y="2068778"/>
                </a:lnTo>
                <a:lnTo>
                  <a:pt x="237841" y="1936808"/>
                </a:lnTo>
                <a:lnTo>
                  <a:pt x="233293" y="1804838"/>
                </a:lnTo>
                <a:lnTo>
                  <a:pt x="226863" y="1671657"/>
                </a:lnTo>
                <a:lnTo>
                  <a:pt x="219179" y="1537265"/>
                </a:lnTo>
                <a:lnTo>
                  <a:pt x="211809" y="1402269"/>
                </a:lnTo>
                <a:lnTo>
                  <a:pt x="202400" y="1267272"/>
                </a:lnTo>
                <a:lnTo>
                  <a:pt x="191109" y="1130459"/>
                </a:lnTo>
                <a:lnTo>
                  <a:pt x="179818" y="995462"/>
                </a:lnTo>
                <a:lnTo>
                  <a:pt x="166801" y="858044"/>
                </a:lnTo>
                <a:lnTo>
                  <a:pt x="152531" y="720020"/>
                </a:lnTo>
                <a:lnTo>
                  <a:pt x="137476" y="583812"/>
                </a:lnTo>
                <a:lnTo>
                  <a:pt x="119912" y="445789"/>
                </a:lnTo>
                <a:lnTo>
                  <a:pt x="101094" y="308370"/>
                </a:lnTo>
                <a:lnTo>
                  <a:pt x="82432" y="170347"/>
                </a:lnTo>
                <a:lnTo>
                  <a:pt x="60635" y="32929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BE43CF-5A8F-4260-9B74-14E5BE9D6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A7D10-4135-4127-ADEB-A859A34A29B0}"/>
              </a:ext>
            </a:extLst>
          </p:cNvPr>
          <p:cNvSpPr txBox="1"/>
          <p:nvPr/>
        </p:nvSpPr>
        <p:spPr>
          <a:xfrm>
            <a:off x="7528956" y="2964597"/>
            <a:ext cx="432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human eyes can get deceived with her age - no wonder our training model did!</a:t>
            </a:r>
          </a:p>
        </p:txBody>
      </p:sp>
    </p:spTree>
    <p:extLst>
      <p:ext uri="{BB962C8B-B14F-4D97-AF65-F5344CB8AC3E}">
        <p14:creationId xmlns:p14="http://schemas.microsoft.com/office/powerpoint/2010/main" val="3771602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3D3801-1897-41F0-A486-029937FF7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/>
              <a:t>Prediction</a:t>
            </a:r>
          </a:p>
        </p:txBody>
      </p:sp>
      <p:sp>
        <p:nvSpPr>
          <p:cNvPr id="34" name="Content Placeholder 10">
            <a:extLst>
              <a:ext uri="{FF2B5EF4-FFF2-40B4-BE49-F238E27FC236}">
                <a16:creationId xmlns:a16="http://schemas.microsoft.com/office/drawing/2014/main" id="{852D8604-619E-4CC0-974B-6767D3D77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Input Real time image</a:t>
            </a:r>
          </a:p>
          <a:p>
            <a:r>
              <a:rPr lang="en-US" sz="1600"/>
              <a:t>Feed image to Model</a:t>
            </a:r>
          </a:p>
          <a:p>
            <a:r>
              <a:rPr lang="en-US" sz="1600"/>
              <a:t>Predict Age in Buckets </a:t>
            </a:r>
          </a:p>
          <a:p>
            <a:r>
              <a:rPr lang="en-US" sz="1600"/>
              <a:t>Predict Gender</a:t>
            </a:r>
          </a:p>
          <a:p>
            <a:r>
              <a:rPr lang="en-US" sz="1600"/>
              <a:t>Advertisement – Use case</a:t>
            </a:r>
          </a:p>
        </p:txBody>
      </p:sp>
      <p:pic>
        <p:nvPicPr>
          <p:cNvPr id="9" name="Picture 8" descr="A picture containing person, young, boy, man&#10;&#10;Description automatically generated">
            <a:extLst>
              <a:ext uri="{FF2B5EF4-FFF2-40B4-BE49-F238E27FC236}">
                <a16:creationId xmlns:a16="http://schemas.microsoft.com/office/drawing/2014/main" id="{3BAC713F-3B32-401D-9667-B032117AA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9" b="2291"/>
          <a:stretch/>
        </p:blipFill>
        <p:spPr>
          <a:xfrm>
            <a:off x="5042106" y="2817169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509D4F-A65D-49AB-9709-224E0F85571C}"/>
              </a:ext>
            </a:extLst>
          </p:cNvPr>
          <p:cNvSpPr txBox="1"/>
          <p:nvPr/>
        </p:nvSpPr>
        <p:spPr>
          <a:xfrm>
            <a:off x="6426056" y="3147594"/>
            <a:ext cx="193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FF"/>
                </a:highlight>
              </a:rPr>
              <a:t>Adult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D9299-3F03-4371-95C8-36123C2F8D40}"/>
              </a:ext>
            </a:extLst>
          </p:cNvPr>
          <p:cNvSpPr txBox="1"/>
          <p:nvPr/>
        </p:nvSpPr>
        <p:spPr>
          <a:xfrm>
            <a:off x="8121507" y="4545741"/>
            <a:ext cx="193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FF"/>
                </a:highlight>
              </a:rPr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3056943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18-225F-4C75-A0EE-0C9D97EC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55482"/>
            <a:ext cx="8761413" cy="89867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EE90-8759-4BC1-AF6F-814D18AC4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079173"/>
            <a:ext cx="8182191" cy="37306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Nolen,Sam(2019, Jul 02). GANs for Data Augmentation. Retrieved from </a:t>
            </a:r>
            <a:r>
              <a:rPr lang="en-US" sz="1100">
                <a:solidFill>
                  <a:schemeClr val="tx1"/>
                </a:solidFill>
                <a:hlinkClick r:id="rId3"/>
              </a:rPr>
              <a:t>https://medium.com/reality-engines/gans-for-data-augmentation-21a69de6c60b</a:t>
            </a:r>
            <a:r>
              <a:rPr lang="en-US" sz="110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Ahmad,Jamil.,Muhammad,Khan.,Baik,Sung Wook.(2017, Aug 31).Data augmentation-assisted deep learning of hand-drawn partially colored sketches for visual search. Retrieved from </a:t>
            </a:r>
            <a:r>
              <a:rPr lang="en-US" sz="1100">
                <a:solidFill>
                  <a:schemeClr val="tx1"/>
                </a:solidFill>
                <a:hlinkClick r:id="rId4"/>
              </a:rPr>
              <a:t>https://journals.plos.org/plosone/article?id=10.1371/journal.pone.0183838</a:t>
            </a:r>
            <a:r>
              <a:rPr lang="en-US" sz="110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Tawhid,Nurul Ahad.,Dey,Emon Kumar.(2018, Feb). A Gender Recognition System from Facial Image. Retrieved from </a:t>
            </a:r>
            <a:r>
              <a:rPr lang="en-US" sz="1100">
                <a:solidFill>
                  <a:schemeClr val="tx1"/>
                </a:solidFill>
                <a:hlinkClick r:id="rId5"/>
              </a:rPr>
              <a:t>https://www.researchgate.net/publication/323346551_A_Gender_Recognition_System_from_Facial_Image</a:t>
            </a:r>
            <a:r>
              <a:rPr lang="en-US" sz="110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Chernov,Pavel(2019, Apr 29). Age and gender estimation. Open-source projects overview. Simple project from scratch. Retrieved from </a:t>
            </a:r>
            <a:r>
              <a:rPr lang="en-US" sz="1100">
                <a:solidFill>
                  <a:schemeClr val="tx1"/>
                </a:solidFill>
                <a:hlinkClick r:id="rId6"/>
              </a:rPr>
              <a:t>https://medium.com/@pavelchernov/age-and-gender-estimation-open-source-projects-overview-simple-project-from-scratch-69581831297e</a:t>
            </a:r>
            <a:r>
              <a:rPr lang="en-US" sz="110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Dr. Dataman(2019, Jul 18). What Is Image Recognition?. Retrieved from </a:t>
            </a:r>
            <a:r>
              <a:rPr lang="en-US" sz="1100">
                <a:solidFill>
                  <a:schemeClr val="tx1"/>
                </a:solidFill>
                <a:hlinkClick r:id="rId7"/>
              </a:rPr>
              <a:t>https://towardsdatascience.com/module-6-image-recognition-for-insurance-claim-handling-part-i-a338d16c9de0</a:t>
            </a:r>
            <a:r>
              <a:rPr lang="en-US" sz="110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Kuligowski, Kiely(2019, Jul 18). Facial Recognition Advertising: The New Way to Target Ads at Consumers. Retrieved from </a:t>
            </a:r>
            <a:r>
              <a:rPr lang="en-US" sz="1100">
                <a:solidFill>
                  <a:schemeClr val="tx1"/>
                </a:solidFill>
                <a:hlinkClick r:id="rId8"/>
              </a:rPr>
              <a:t>https://www.businessnewsdaily.com/15213-walgreens-facial-recognition.html</a:t>
            </a:r>
            <a:r>
              <a:rPr lang="en-US" sz="110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Chauhan, Nagesh Singh(2018, Nov 20). Predict Age and Gender using Convolutional Neural Network and openCV. Retrieved from </a:t>
            </a:r>
            <a:r>
              <a:rPr lang="en-US" sz="1100">
                <a:solidFill>
                  <a:schemeClr val="tx1"/>
                </a:solidFill>
                <a:hlinkClick r:id="rId9"/>
              </a:rPr>
              <a:t>https://towardsdatascience.com/predict-age-and-gender-using-convolutional-neural-network-and-opencv-fd90390e3ce6</a:t>
            </a:r>
            <a:r>
              <a:rPr lang="en-US" sz="110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22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F97C9E-C926-4A68-B31C-152FC1162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538" r="-1" b="-1"/>
          <a:stretch/>
        </p:blipFill>
        <p:spPr>
          <a:xfrm>
            <a:off x="1499437" y="825927"/>
            <a:ext cx="9193126" cy="3785504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0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A04DE-664B-46F8-ACCA-AC6AC0A22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10" y="1241266"/>
            <a:ext cx="4089633" cy="315375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2"/>
                </a:solidFill>
              </a:rPr>
              <a:t>What will Gender &amp; Age Prediction technology allow marketers to do?</a:t>
            </a:r>
            <a:br>
              <a:rPr lang="en-US" sz="3000" dirty="0">
                <a:solidFill>
                  <a:schemeClr val="tx2"/>
                </a:solidFill>
              </a:rPr>
            </a:br>
            <a:br>
              <a:rPr lang="en-US" sz="3000" dirty="0">
                <a:solidFill>
                  <a:schemeClr val="tx2"/>
                </a:solidFill>
              </a:rPr>
            </a:b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b="1" i="1" dirty="0">
                <a:solidFill>
                  <a:schemeClr val="tx2"/>
                </a:solidFill>
              </a:rPr>
              <a:t>BETTER ADVERTISEMENT</a:t>
            </a:r>
          </a:p>
        </p:txBody>
      </p:sp>
      <p:pic>
        <p:nvPicPr>
          <p:cNvPr id="6" name="Picture 5" descr="A group of people skiing on the snow&#10;&#10;Description automatically generated">
            <a:extLst>
              <a:ext uri="{FF2B5EF4-FFF2-40B4-BE49-F238E27FC236}">
                <a16:creationId xmlns:a16="http://schemas.microsoft.com/office/drawing/2014/main" id="{4DDE9611-D8E4-4551-AA7A-69C723908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558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43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5044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5FE85C-B108-4BDF-850A-2A3974B139CF}"/>
              </a:ext>
            </a:extLst>
          </p:cNvPr>
          <p:cNvSpPr txBox="1"/>
          <p:nvPr/>
        </p:nvSpPr>
        <p:spPr>
          <a:xfrm>
            <a:off x="1154955" y="4110824"/>
            <a:ext cx="5015258" cy="190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Business Use Case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73B4F93-E9A7-452C-8029-3F0E88A0F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Creating smart displays that target ads to individual customers</a:t>
            </a:r>
          </a:p>
        </p:txBody>
      </p:sp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D8E68AC-D8F1-49C4-AFC4-5553B5850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466161"/>
            <a:ext cx="11237834" cy="34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9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04F8F-C173-430B-81F1-A6DFAB4263DD}"/>
              </a:ext>
            </a:extLst>
          </p:cNvPr>
          <p:cNvSpPr txBox="1"/>
          <p:nvPr/>
        </p:nvSpPr>
        <p:spPr>
          <a:xfrm>
            <a:off x="1574937" y="2295980"/>
            <a:ext cx="3741421" cy="1983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Target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Audience</a:t>
            </a:r>
          </a:p>
        </p:txBody>
      </p:sp>
      <p:pic>
        <p:nvPicPr>
          <p:cNvPr id="9" name="Graphic 8" descr="Bullseye">
            <a:extLst>
              <a:ext uri="{FF2B5EF4-FFF2-40B4-BE49-F238E27FC236}">
                <a16:creationId xmlns:a16="http://schemas.microsoft.com/office/drawing/2014/main" id="{DAE71743-1CAD-4F89-A3AB-DCF9D18B1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124" y="803751"/>
            <a:ext cx="5250498" cy="525049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98064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AFED1283-C69E-4882-8EF1-7A2D5ABCC7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" t="13452" r="1" b="11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B65E6B8-0D17-4912-97E4-60B47A51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104978" y="1295400"/>
            <a:ext cx="4936635" cy="37736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57F1C-8100-4B97-8D00-A35E6F563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5339" y="1447800"/>
            <a:ext cx="4562452" cy="21545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chemeClr val="tx1"/>
                </a:solidFill>
              </a:rPr>
              <a:t>How Gender &amp; Age Prediction is making advertising more effective?</a:t>
            </a:r>
            <a:endParaRPr lang="en-US" sz="3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88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DDCD79-E1CA-46F9-9ED3-FCB44DAE7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5" y="1182780"/>
            <a:ext cx="3217333" cy="177912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120FC4-020C-44D0-BD01-C377206FE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4" y="463324"/>
            <a:ext cx="2026839" cy="1013419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0B614EF8-DA9C-4923-8A47-F02C814EE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83" y="3522528"/>
            <a:ext cx="2069129" cy="1376911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F6B32C1-BA91-470A-8C1B-33264F8B2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59570ED-BE4C-49E8-86BC-A81140CFE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8700" y="-1"/>
            <a:ext cx="4277711" cy="3045402"/>
          </a:xfrm>
          <a:custGeom>
            <a:avLst/>
            <a:gdLst>
              <a:gd name="connsiteX0" fmla="*/ 5102 w 4277711"/>
              <a:gd name="connsiteY0" fmla="*/ 0 h 3045402"/>
              <a:gd name="connsiteX1" fmla="*/ 4277711 w 4277711"/>
              <a:gd name="connsiteY1" fmla="*/ 0 h 3045402"/>
              <a:gd name="connsiteX2" fmla="*/ 4277711 w 4277711"/>
              <a:gd name="connsiteY2" fmla="*/ 2723810 h 3045402"/>
              <a:gd name="connsiteX3" fmla="*/ 4090449 w 4277711"/>
              <a:gd name="connsiteY3" fmla="*/ 2814019 h 3045402"/>
              <a:gd name="connsiteX4" fmla="*/ 2944368 w 4277711"/>
              <a:gd name="connsiteY4" fmla="*/ 3045402 h 3045402"/>
              <a:gd name="connsiteX5" fmla="*/ 0 w 4277711"/>
              <a:gd name="connsiteY5" fmla="*/ 101034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BDC3BF86-281D-47D6-9FCD-A40594D82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28" y="535135"/>
            <a:ext cx="2706938" cy="1362035"/>
          </a:xfrm>
          <a:prstGeom prst="rect">
            <a:avLst/>
          </a:prstGeom>
        </p:spPr>
      </p:pic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D0344F9A-981C-436F-8196-91BAA5571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95" y="5146299"/>
            <a:ext cx="1932019" cy="1006389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A93802-CD5A-4384-A141-E48FD8504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698" y="3115841"/>
            <a:ext cx="1866900" cy="1628775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2B8D553-672E-43FA-B4F7-CF70EAB29D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312" y="4609370"/>
            <a:ext cx="18573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7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828</Words>
  <Application>Microsoft Macintosh PowerPoint</Application>
  <PresentationFormat>Widescreen</PresentationFormat>
  <Paragraphs>184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Rounded MT Bold</vt:lpstr>
      <vt:lpstr>Calibri</vt:lpstr>
      <vt:lpstr>Century Gothic</vt:lpstr>
      <vt:lpstr>Wingdings 3</vt:lpstr>
      <vt:lpstr>Ion Boardroom</vt:lpstr>
      <vt:lpstr>PowerPoint Presentation</vt:lpstr>
      <vt:lpstr>PowerPoint Presentation</vt:lpstr>
      <vt:lpstr>Gender - Age Identification </vt:lpstr>
      <vt:lpstr>Our Proposal</vt:lpstr>
      <vt:lpstr>What will Gender &amp; Age Prediction technology allow marketers to do?   BETTER ADVERTISEMENT</vt:lpstr>
      <vt:lpstr>PowerPoint Presentation</vt:lpstr>
      <vt:lpstr>PowerPoint Presentation</vt:lpstr>
      <vt:lpstr>How Gender &amp; Age Prediction is making advertising more effective?</vt:lpstr>
      <vt:lpstr>PowerPoint Presentation</vt:lpstr>
      <vt:lpstr>PowerPoint Presentation</vt:lpstr>
      <vt:lpstr>PowerPoint Presentation</vt:lpstr>
      <vt:lpstr>Data Source </vt:lpstr>
      <vt:lpstr>PowerPoint Presentation</vt:lpstr>
      <vt:lpstr>Data Source</vt:lpstr>
      <vt:lpstr>PowerPoint Presentation</vt:lpstr>
      <vt:lpstr>ETL process</vt:lpstr>
      <vt:lpstr>PowerPoint Presentation</vt:lpstr>
      <vt:lpstr>Data Visualization</vt:lpstr>
      <vt:lpstr>Data Visualization</vt:lpstr>
      <vt:lpstr>PowerPoint Presentation</vt:lpstr>
      <vt:lpstr>PowerPoint Presentation</vt:lpstr>
      <vt:lpstr>Image Transformation</vt:lpstr>
      <vt:lpstr>      BGR to RBG</vt:lpstr>
      <vt:lpstr>Image Resize   </vt:lpstr>
      <vt:lpstr>Data Augmentation</vt:lpstr>
      <vt:lpstr>Data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Inception V3 Model     –  inception_v3_weights_tf_dim_ordering_tf_kernels_notop.h5 </vt:lpstr>
      <vt:lpstr>Inception V3 Model</vt:lpstr>
      <vt:lpstr>PowerPoint Presentation</vt:lpstr>
      <vt:lpstr>PowerPoint Presentation</vt:lpstr>
      <vt:lpstr>Challenges</vt:lpstr>
      <vt:lpstr>CNN</vt:lpstr>
      <vt:lpstr>Sample Outputs</vt:lpstr>
      <vt:lpstr>PowerPoint Presentation</vt:lpstr>
      <vt:lpstr>Gender</vt:lpstr>
      <vt:lpstr>PowerPoint Presentation</vt:lpstr>
      <vt:lpstr>Prediction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k.divija.3@outlook.com</dc:creator>
  <cp:lastModifiedBy>Sayali Kardile</cp:lastModifiedBy>
  <cp:revision>10</cp:revision>
  <dcterms:created xsi:type="dcterms:W3CDTF">2020-05-02T16:59:11Z</dcterms:created>
  <dcterms:modified xsi:type="dcterms:W3CDTF">2020-05-03T15:29:57Z</dcterms:modified>
</cp:coreProperties>
</file>